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2"/>
  </p:sldMasterIdLst>
  <p:notesMasterIdLst>
    <p:notesMasterId r:id="rId11"/>
  </p:notesMasterIdLst>
  <p:handoutMasterIdLst>
    <p:handoutMasterId r:id="rId12"/>
  </p:handoutMasterIdLst>
  <p:sldIdLst>
    <p:sldId id="271" r:id="rId3"/>
    <p:sldId id="263" r:id="rId4"/>
    <p:sldId id="307" r:id="rId5"/>
    <p:sldId id="309" r:id="rId6"/>
    <p:sldId id="308" r:id="rId7"/>
    <p:sldId id="310" r:id="rId8"/>
    <p:sldId id="311" r:id="rId9"/>
    <p:sldId id="312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ahoma" panose="020B0604030504040204" pitchFamily="34" charset="0"/>
      <p:regular r:id="rId17"/>
      <p:bold r:id="rId18"/>
    </p:embeddedFont>
    <p:embeddedFont>
      <p:font typeface="Tw Cen MT" panose="020B0602020104020603" pitchFamily="34" charset="77"/>
      <p:regular r:id="rId19"/>
      <p:bold r:id="rId20"/>
      <p:italic r:id="rId21"/>
      <p:boldItalic r:id="rId22"/>
    </p:embeddedFont>
  </p:embeddedFontLst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0E0D0"/>
    <a:srgbClr val="36395C"/>
    <a:srgbClr val="373A5B"/>
    <a:srgbClr val="ADBACA"/>
    <a:srgbClr val="E8E8E8"/>
    <a:srgbClr val="F5F5F5"/>
    <a:srgbClr val="DADADA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7638" autoAdjust="0"/>
  </p:normalViewPr>
  <p:slideViewPr>
    <p:cSldViewPr>
      <p:cViewPr varScale="1">
        <p:scale>
          <a:sx n="166" d="100"/>
          <a:sy n="166" d="100"/>
        </p:scale>
        <p:origin x="72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8" d="100"/>
        <a:sy n="48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79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C06CC1-0FEC-4998-A9E1-77A1CD21956B}" type="doc">
      <dgm:prSet loTypeId="urn:microsoft.com/office/officeart/2005/8/layout/hierarchy4" loCatId="relationship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EEFE5E5-511A-4E07-8EBC-FD37BDC5405E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endParaRPr lang="en-US" sz="2400" b="1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707407-4789-475E-8D17-441DE9E283F6}" type="parTrans" cxnId="{7C8309B7-5D91-4CB4-BC34-21AE93F56BFE}">
      <dgm:prSet/>
      <dgm:spPr/>
      <dgm:t>
        <a:bodyPr/>
        <a:lstStyle/>
        <a:p>
          <a:endParaRPr lang="en-US" b="1" cap="none" spc="0">
            <a:ln w="9525">
              <a:solidFill>
                <a:srgbClr val="373A5B"/>
              </a:solidFill>
              <a:prstDash val="solid"/>
            </a:ln>
            <a:solidFill>
              <a:srgbClr val="36395C"/>
            </a:solidFill>
            <a:effectLst/>
          </a:endParaRPr>
        </a:p>
      </dgm:t>
    </dgm:pt>
    <dgm:pt modelId="{98ABB288-54E6-4B6A-BC22-C53EACB00C38}" type="sibTrans" cxnId="{7C8309B7-5D91-4CB4-BC34-21AE93F56BFE}">
      <dgm:prSet/>
      <dgm:spPr/>
      <dgm:t>
        <a:bodyPr/>
        <a:lstStyle/>
        <a:p>
          <a:endParaRPr lang="en-US" b="1" cap="none" spc="0">
            <a:ln w="9525">
              <a:solidFill>
                <a:srgbClr val="373A5B"/>
              </a:solidFill>
              <a:prstDash val="solid"/>
            </a:ln>
            <a:solidFill>
              <a:srgbClr val="36395C"/>
            </a:solidFill>
            <a:effectLst/>
          </a:endParaRPr>
        </a:p>
      </dgm:t>
    </dgm:pt>
    <dgm:pt modelId="{2D5F04CB-08B8-43E9-B119-3D8FCAE9E182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endParaRPr lang="en-US" sz="2400" b="1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22D0E7-B043-4A89-9EA0-C2E6A119F198}" type="parTrans" cxnId="{B4571395-C02F-43F5-93EE-5A1D0D46315C}">
      <dgm:prSet/>
      <dgm:spPr/>
      <dgm:t>
        <a:bodyPr/>
        <a:lstStyle/>
        <a:p>
          <a:endParaRPr lang="en-US"/>
        </a:p>
      </dgm:t>
    </dgm:pt>
    <dgm:pt modelId="{1D6BD916-72AA-46ED-AA33-174857760F2C}" type="sibTrans" cxnId="{B4571395-C02F-43F5-93EE-5A1D0D46315C}">
      <dgm:prSet/>
      <dgm:spPr/>
      <dgm:t>
        <a:bodyPr/>
        <a:lstStyle/>
        <a:p>
          <a:endParaRPr lang="en-US"/>
        </a:p>
      </dgm:t>
    </dgm:pt>
    <dgm:pt modelId="{70DB344D-1DC8-4113-9C4E-D387F0FF74EE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endParaRPr lang="en-US" sz="2400" b="1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</a:endParaRPr>
        </a:p>
      </dgm:t>
    </dgm:pt>
    <dgm:pt modelId="{87F3EDC3-E90A-40AB-AB36-7CDE075F3338}" type="parTrans" cxnId="{B6E5FC5B-E8C3-4998-ADA3-E7BD72A7AD34}">
      <dgm:prSet/>
      <dgm:spPr/>
      <dgm:t>
        <a:bodyPr/>
        <a:lstStyle/>
        <a:p>
          <a:endParaRPr lang="en-US"/>
        </a:p>
      </dgm:t>
    </dgm:pt>
    <dgm:pt modelId="{A67E083E-32D0-4200-BBCD-A1664F5F93AF}" type="sibTrans" cxnId="{B6E5FC5B-E8C3-4998-ADA3-E7BD72A7AD34}">
      <dgm:prSet/>
      <dgm:spPr/>
      <dgm:t>
        <a:bodyPr/>
        <a:lstStyle/>
        <a:p>
          <a:endParaRPr lang="en-US"/>
        </a:p>
      </dgm:t>
    </dgm:pt>
    <dgm:pt modelId="{99C7545D-027A-4A22-89B1-D31514318F8F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cứng</a:t>
          </a:r>
          <a:endParaRPr lang="en-US" sz="2400" b="1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2D78D5-ADD0-4919-A757-AA4B427EB016}" type="parTrans" cxnId="{8353B78E-EB07-4751-8C68-77394D56866B}">
      <dgm:prSet/>
      <dgm:spPr/>
      <dgm:t>
        <a:bodyPr/>
        <a:lstStyle/>
        <a:p>
          <a:endParaRPr lang="en-US"/>
        </a:p>
      </dgm:t>
    </dgm:pt>
    <dgm:pt modelId="{4CC8CAC2-B650-48DA-B61E-A156A355D3B9}" type="sibTrans" cxnId="{8353B78E-EB07-4751-8C68-77394D56866B}">
      <dgm:prSet/>
      <dgm:spPr/>
      <dgm:t>
        <a:bodyPr/>
        <a:lstStyle/>
        <a:p>
          <a:endParaRPr lang="en-US"/>
        </a:p>
      </dgm:t>
    </dgm:pt>
    <dgm:pt modelId="{32C1B2DC-7320-4B6A-B4EF-D804F7961802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400" b="1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400" b="1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EBF588-7970-4D9E-97ED-D0C1E3E0C412}" type="parTrans" cxnId="{1078590C-FB31-4B1A-9FAD-237A7C55DD9E}">
      <dgm:prSet/>
      <dgm:spPr/>
      <dgm:t>
        <a:bodyPr/>
        <a:lstStyle/>
        <a:p>
          <a:endParaRPr lang="en-US"/>
        </a:p>
      </dgm:t>
    </dgm:pt>
    <dgm:pt modelId="{B93B6924-3D4C-4C5C-95AB-8F5BADE459FF}" type="sibTrans" cxnId="{1078590C-FB31-4B1A-9FAD-237A7C55DD9E}">
      <dgm:prSet/>
      <dgm:spPr/>
      <dgm:t>
        <a:bodyPr/>
        <a:lstStyle/>
        <a:p>
          <a:endParaRPr lang="en-US"/>
        </a:p>
      </dgm:t>
    </dgm:pt>
    <dgm:pt modelId="{4C3BDD81-A7FA-4F42-9565-B2190F6A481F}" type="pres">
      <dgm:prSet presAssocID="{70C06CC1-0FEC-4998-A9E1-77A1CD21956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6FF5EA0-5992-4236-AEC1-DA0ECE3C767A}" type="pres">
      <dgm:prSet presAssocID="{32C1B2DC-7320-4B6A-B4EF-D804F7961802}" presName="vertOne" presStyleCnt="0"/>
      <dgm:spPr/>
    </dgm:pt>
    <dgm:pt modelId="{F6CF9DE0-D00D-483F-916B-8EE43084CA33}" type="pres">
      <dgm:prSet presAssocID="{32C1B2DC-7320-4B6A-B4EF-D804F7961802}" presName="txOne" presStyleLbl="node0" presStyleIdx="0" presStyleCnt="5">
        <dgm:presLayoutVars>
          <dgm:chPref val="3"/>
        </dgm:presLayoutVars>
      </dgm:prSet>
      <dgm:spPr/>
    </dgm:pt>
    <dgm:pt modelId="{8ADBA9C9-3B08-4C5E-9AE9-7837AB102FBA}" type="pres">
      <dgm:prSet presAssocID="{32C1B2DC-7320-4B6A-B4EF-D804F7961802}" presName="horzOne" presStyleCnt="0"/>
      <dgm:spPr/>
    </dgm:pt>
    <dgm:pt modelId="{ABACCA70-524E-4A32-B17F-4E88D3503986}" type="pres">
      <dgm:prSet presAssocID="{B93B6924-3D4C-4C5C-95AB-8F5BADE459FF}" presName="sibSpaceOne" presStyleCnt="0"/>
      <dgm:spPr/>
    </dgm:pt>
    <dgm:pt modelId="{57E469A0-828A-4774-B8C9-5043E90F223B}" type="pres">
      <dgm:prSet presAssocID="{99C7545D-027A-4A22-89B1-D31514318F8F}" presName="vertOne" presStyleCnt="0"/>
      <dgm:spPr/>
    </dgm:pt>
    <dgm:pt modelId="{C2834AA1-43D5-4129-96C3-94B226AB737D}" type="pres">
      <dgm:prSet presAssocID="{99C7545D-027A-4A22-89B1-D31514318F8F}" presName="txOne" presStyleLbl="node0" presStyleIdx="1" presStyleCnt="5">
        <dgm:presLayoutVars>
          <dgm:chPref val="3"/>
        </dgm:presLayoutVars>
      </dgm:prSet>
      <dgm:spPr/>
    </dgm:pt>
    <dgm:pt modelId="{EE7FFD41-EE8A-4B72-A9F2-CA12C87D6983}" type="pres">
      <dgm:prSet presAssocID="{99C7545D-027A-4A22-89B1-D31514318F8F}" presName="horzOne" presStyleCnt="0"/>
      <dgm:spPr/>
    </dgm:pt>
    <dgm:pt modelId="{C85E9614-F344-4162-A1BF-FC8531342CC0}" type="pres">
      <dgm:prSet presAssocID="{4CC8CAC2-B650-48DA-B61E-A156A355D3B9}" presName="sibSpaceOne" presStyleCnt="0"/>
      <dgm:spPr/>
    </dgm:pt>
    <dgm:pt modelId="{3512879F-0AD5-45B3-8361-E056F79B6F06}" type="pres">
      <dgm:prSet presAssocID="{DEEFE5E5-511A-4E07-8EBC-FD37BDC5405E}" presName="vertOne" presStyleCnt="0"/>
      <dgm:spPr/>
    </dgm:pt>
    <dgm:pt modelId="{582FC403-E139-49BE-B4CD-CFE36ACD5584}" type="pres">
      <dgm:prSet presAssocID="{DEEFE5E5-511A-4E07-8EBC-FD37BDC5405E}" presName="txOne" presStyleLbl="node0" presStyleIdx="2" presStyleCnt="5">
        <dgm:presLayoutVars>
          <dgm:chPref val="3"/>
        </dgm:presLayoutVars>
      </dgm:prSet>
      <dgm:spPr/>
    </dgm:pt>
    <dgm:pt modelId="{5EEE301E-B17D-4D27-8288-237A57C4E00A}" type="pres">
      <dgm:prSet presAssocID="{DEEFE5E5-511A-4E07-8EBC-FD37BDC5405E}" presName="horzOne" presStyleCnt="0"/>
      <dgm:spPr/>
    </dgm:pt>
    <dgm:pt modelId="{8A675521-065D-47FE-AEB1-5E8675F86637}" type="pres">
      <dgm:prSet presAssocID="{98ABB288-54E6-4B6A-BC22-C53EACB00C38}" presName="sibSpaceOne" presStyleCnt="0"/>
      <dgm:spPr/>
    </dgm:pt>
    <dgm:pt modelId="{30615525-3935-4427-B911-0028110E0C3A}" type="pres">
      <dgm:prSet presAssocID="{70DB344D-1DC8-4113-9C4E-D387F0FF74EE}" presName="vertOne" presStyleCnt="0"/>
      <dgm:spPr/>
    </dgm:pt>
    <dgm:pt modelId="{AA0EBD61-10DA-43CC-B463-0D4ABE50BA81}" type="pres">
      <dgm:prSet presAssocID="{70DB344D-1DC8-4113-9C4E-D387F0FF74EE}" presName="txOne" presStyleLbl="node0" presStyleIdx="3" presStyleCnt="5" custScaleX="100056">
        <dgm:presLayoutVars>
          <dgm:chPref val="3"/>
        </dgm:presLayoutVars>
      </dgm:prSet>
      <dgm:spPr/>
    </dgm:pt>
    <dgm:pt modelId="{9A1E306B-9855-4F4D-8974-959B6AC2580B}" type="pres">
      <dgm:prSet presAssocID="{70DB344D-1DC8-4113-9C4E-D387F0FF74EE}" presName="horzOne" presStyleCnt="0"/>
      <dgm:spPr/>
    </dgm:pt>
    <dgm:pt modelId="{E6AA3E36-EB45-43B1-AB53-E66C69DE5424}" type="pres">
      <dgm:prSet presAssocID="{A67E083E-32D0-4200-BBCD-A1664F5F93AF}" presName="sibSpaceOne" presStyleCnt="0"/>
      <dgm:spPr/>
    </dgm:pt>
    <dgm:pt modelId="{9A9BB554-7579-4329-8FAE-2CD41908F13A}" type="pres">
      <dgm:prSet presAssocID="{2D5F04CB-08B8-43E9-B119-3D8FCAE9E182}" presName="vertOne" presStyleCnt="0"/>
      <dgm:spPr/>
    </dgm:pt>
    <dgm:pt modelId="{CC45FCDD-FFA4-4E87-8B5A-5DD9E1D8DDB7}" type="pres">
      <dgm:prSet presAssocID="{2D5F04CB-08B8-43E9-B119-3D8FCAE9E182}" presName="txOne" presStyleLbl="node0" presStyleIdx="4" presStyleCnt="5">
        <dgm:presLayoutVars>
          <dgm:chPref val="3"/>
        </dgm:presLayoutVars>
      </dgm:prSet>
      <dgm:spPr/>
    </dgm:pt>
    <dgm:pt modelId="{9882EC00-34BE-4149-92C4-F816F9940346}" type="pres">
      <dgm:prSet presAssocID="{2D5F04CB-08B8-43E9-B119-3D8FCAE9E182}" presName="horzOne" presStyleCnt="0"/>
      <dgm:spPr/>
    </dgm:pt>
  </dgm:ptLst>
  <dgm:cxnLst>
    <dgm:cxn modelId="{1078590C-FB31-4B1A-9FAD-237A7C55DD9E}" srcId="{70C06CC1-0FEC-4998-A9E1-77A1CD21956B}" destId="{32C1B2DC-7320-4B6A-B4EF-D804F7961802}" srcOrd="0" destOrd="0" parTransId="{96EBF588-7970-4D9E-97ED-D0C1E3E0C412}" sibTransId="{B93B6924-3D4C-4C5C-95AB-8F5BADE459FF}"/>
    <dgm:cxn modelId="{1249C116-8A45-4CB2-A03A-DC3B72E719C1}" type="presOf" srcId="{DEEFE5E5-511A-4E07-8EBC-FD37BDC5405E}" destId="{582FC403-E139-49BE-B4CD-CFE36ACD5584}" srcOrd="0" destOrd="0" presId="urn:microsoft.com/office/officeart/2005/8/layout/hierarchy4"/>
    <dgm:cxn modelId="{BDCFB830-EF87-4ECB-B692-F114DB5B0C36}" type="presOf" srcId="{32C1B2DC-7320-4B6A-B4EF-D804F7961802}" destId="{F6CF9DE0-D00D-483F-916B-8EE43084CA33}" srcOrd="0" destOrd="0" presId="urn:microsoft.com/office/officeart/2005/8/layout/hierarchy4"/>
    <dgm:cxn modelId="{B6E5FC5B-E8C3-4998-ADA3-E7BD72A7AD34}" srcId="{70C06CC1-0FEC-4998-A9E1-77A1CD21956B}" destId="{70DB344D-1DC8-4113-9C4E-D387F0FF74EE}" srcOrd="3" destOrd="0" parTransId="{87F3EDC3-E90A-40AB-AB36-7CDE075F3338}" sibTransId="{A67E083E-32D0-4200-BBCD-A1664F5F93AF}"/>
    <dgm:cxn modelId="{ED40727C-9AE4-48C6-800E-8804FC8BAAED}" type="presOf" srcId="{70DB344D-1DC8-4113-9C4E-D387F0FF74EE}" destId="{AA0EBD61-10DA-43CC-B463-0D4ABE50BA81}" srcOrd="0" destOrd="0" presId="urn:microsoft.com/office/officeart/2005/8/layout/hierarchy4"/>
    <dgm:cxn modelId="{8353B78E-EB07-4751-8C68-77394D56866B}" srcId="{70C06CC1-0FEC-4998-A9E1-77A1CD21956B}" destId="{99C7545D-027A-4A22-89B1-D31514318F8F}" srcOrd="1" destOrd="0" parTransId="{DB2D78D5-ADD0-4919-A757-AA4B427EB016}" sibTransId="{4CC8CAC2-B650-48DA-B61E-A156A355D3B9}"/>
    <dgm:cxn modelId="{B4571395-C02F-43F5-93EE-5A1D0D46315C}" srcId="{70C06CC1-0FEC-4998-A9E1-77A1CD21956B}" destId="{2D5F04CB-08B8-43E9-B119-3D8FCAE9E182}" srcOrd="4" destOrd="0" parTransId="{0C22D0E7-B043-4A89-9EA0-C2E6A119F198}" sibTransId="{1D6BD916-72AA-46ED-AA33-174857760F2C}"/>
    <dgm:cxn modelId="{4D427797-2354-4948-B65D-A15BB68A607D}" type="presOf" srcId="{99C7545D-027A-4A22-89B1-D31514318F8F}" destId="{C2834AA1-43D5-4129-96C3-94B226AB737D}" srcOrd="0" destOrd="0" presId="urn:microsoft.com/office/officeart/2005/8/layout/hierarchy4"/>
    <dgm:cxn modelId="{0F0DA5A4-4702-4900-A826-C97CCFAE0119}" type="presOf" srcId="{70C06CC1-0FEC-4998-A9E1-77A1CD21956B}" destId="{4C3BDD81-A7FA-4F42-9565-B2190F6A481F}" srcOrd="0" destOrd="0" presId="urn:microsoft.com/office/officeart/2005/8/layout/hierarchy4"/>
    <dgm:cxn modelId="{7C8309B7-5D91-4CB4-BC34-21AE93F56BFE}" srcId="{70C06CC1-0FEC-4998-A9E1-77A1CD21956B}" destId="{DEEFE5E5-511A-4E07-8EBC-FD37BDC5405E}" srcOrd="2" destOrd="0" parTransId="{E4707407-4789-475E-8D17-441DE9E283F6}" sibTransId="{98ABB288-54E6-4B6A-BC22-C53EACB00C38}"/>
    <dgm:cxn modelId="{AAC0DEC4-B899-4C60-BA02-A1D772344B16}" type="presOf" srcId="{2D5F04CB-08B8-43E9-B119-3D8FCAE9E182}" destId="{CC45FCDD-FFA4-4E87-8B5A-5DD9E1D8DDB7}" srcOrd="0" destOrd="0" presId="urn:microsoft.com/office/officeart/2005/8/layout/hierarchy4"/>
    <dgm:cxn modelId="{C5FA5FC3-0E2F-4BBB-AD1A-A78B9B4787A7}" type="presParOf" srcId="{4C3BDD81-A7FA-4F42-9565-B2190F6A481F}" destId="{16FF5EA0-5992-4236-AEC1-DA0ECE3C767A}" srcOrd="0" destOrd="0" presId="urn:microsoft.com/office/officeart/2005/8/layout/hierarchy4"/>
    <dgm:cxn modelId="{5CE8FB80-44AB-478D-B5BF-3B2B0CD55770}" type="presParOf" srcId="{16FF5EA0-5992-4236-AEC1-DA0ECE3C767A}" destId="{F6CF9DE0-D00D-483F-916B-8EE43084CA33}" srcOrd="0" destOrd="0" presId="urn:microsoft.com/office/officeart/2005/8/layout/hierarchy4"/>
    <dgm:cxn modelId="{3869C3C1-58FA-4106-B377-298BDC0FBD1E}" type="presParOf" srcId="{16FF5EA0-5992-4236-AEC1-DA0ECE3C767A}" destId="{8ADBA9C9-3B08-4C5E-9AE9-7837AB102FBA}" srcOrd="1" destOrd="0" presId="urn:microsoft.com/office/officeart/2005/8/layout/hierarchy4"/>
    <dgm:cxn modelId="{2BB40251-9C9A-4A33-BC0C-F97DB597825F}" type="presParOf" srcId="{4C3BDD81-A7FA-4F42-9565-B2190F6A481F}" destId="{ABACCA70-524E-4A32-B17F-4E88D3503986}" srcOrd="1" destOrd="0" presId="urn:microsoft.com/office/officeart/2005/8/layout/hierarchy4"/>
    <dgm:cxn modelId="{05141C5F-4F8B-4AC6-BA6D-EFB0CDBFDEF1}" type="presParOf" srcId="{4C3BDD81-A7FA-4F42-9565-B2190F6A481F}" destId="{57E469A0-828A-4774-B8C9-5043E90F223B}" srcOrd="2" destOrd="0" presId="urn:microsoft.com/office/officeart/2005/8/layout/hierarchy4"/>
    <dgm:cxn modelId="{1D72CF18-AD57-4611-95E4-0C44D7BAADF8}" type="presParOf" srcId="{57E469A0-828A-4774-B8C9-5043E90F223B}" destId="{C2834AA1-43D5-4129-96C3-94B226AB737D}" srcOrd="0" destOrd="0" presId="urn:microsoft.com/office/officeart/2005/8/layout/hierarchy4"/>
    <dgm:cxn modelId="{4994962C-303A-4E05-8451-22D15BBB48AB}" type="presParOf" srcId="{57E469A0-828A-4774-B8C9-5043E90F223B}" destId="{EE7FFD41-EE8A-4B72-A9F2-CA12C87D6983}" srcOrd="1" destOrd="0" presId="urn:microsoft.com/office/officeart/2005/8/layout/hierarchy4"/>
    <dgm:cxn modelId="{91378694-46B1-40AF-8A88-76C129386804}" type="presParOf" srcId="{4C3BDD81-A7FA-4F42-9565-B2190F6A481F}" destId="{C85E9614-F344-4162-A1BF-FC8531342CC0}" srcOrd="3" destOrd="0" presId="urn:microsoft.com/office/officeart/2005/8/layout/hierarchy4"/>
    <dgm:cxn modelId="{B074F0F5-9B9B-49B0-AB6E-09B1F2ACF128}" type="presParOf" srcId="{4C3BDD81-A7FA-4F42-9565-B2190F6A481F}" destId="{3512879F-0AD5-45B3-8361-E056F79B6F06}" srcOrd="4" destOrd="0" presId="urn:microsoft.com/office/officeart/2005/8/layout/hierarchy4"/>
    <dgm:cxn modelId="{4AAF9342-9EE7-47FD-AE8B-055F8653877A}" type="presParOf" srcId="{3512879F-0AD5-45B3-8361-E056F79B6F06}" destId="{582FC403-E139-49BE-B4CD-CFE36ACD5584}" srcOrd="0" destOrd="0" presId="urn:microsoft.com/office/officeart/2005/8/layout/hierarchy4"/>
    <dgm:cxn modelId="{192FC470-817C-4A16-9F34-F9315ADF405E}" type="presParOf" srcId="{3512879F-0AD5-45B3-8361-E056F79B6F06}" destId="{5EEE301E-B17D-4D27-8288-237A57C4E00A}" srcOrd="1" destOrd="0" presId="urn:microsoft.com/office/officeart/2005/8/layout/hierarchy4"/>
    <dgm:cxn modelId="{07353B6E-6D2A-4C5C-9A3E-FD55811ADD2A}" type="presParOf" srcId="{4C3BDD81-A7FA-4F42-9565-B2190F6A481F}" destId="{8A675521-065D-47FE-AEB1-5E8675F86637}" srcOrd="5" destOrd="0" presId="urn:microsoft.com/office/officeart/2005/8/layout/hierarchy4"/>
    <dgm:cxn modelId="{30506460-163F-4C61-8C79-C48851E7EFB9}" type="presParOf" srcId="{4C3BDD81-A7FA-4F42-9565-B2190F6A481F}" destId="{30615525-3935-4427-B911-0028110E0C3A}" srcOrd="6" destOrd="0" presId="urn:microsoft.com/office/officeart/2005/8/layout/hierarchy4"/>
    <dgm:cxn modelId="{36F55D31-F421-42B6-AAB7-E37DCB8907D2}" type="presParOf" srcId="{30615525-3935-4427-B911-0028110E0C3A}" destId="{AA0EBD61-10DA-43CC-B463-0D4ABE50BA81}" srcOrd="0" destOrd="0" presId="urn:microsoft.com/office/officeart/2005/8/layout/hierarchy4"/>
    <dgm:cxn modelId="{EC045CE5-B820-46CA-A509-3D055C87953D}" type="presParOf" srcId="{30615525-3935-4427-B911-0028110E0C3A}" destId="{9A1E306B-9855-4F4D-8974-959B6AC2580B}" srcOrd="1" destOrd="0" presId="urn:microsoft.com/office/officeart/2005/8/layout/hierarchy4"/>
    <dgm:cxn modelId="{706630F4-60A1-4777-B95B-0F5747B6F6B5}" type="presParOf" srcId="{4C3BDD81-A7FA-4F42-9565-B2190F6A481F}" destId="{E6AA3E36-EB45-43B1-AB53-E66C69DE5424}" srcOrd="7" destOrd="0" presId="urn:microsoft.com/office/officeart/2005/8/layout/hierarchy4"/>
    <dgm:cxn modelId="{948639D8-7C1E-456E-9181-E569C222C70C}" type="presParOf" srcId="{4C3BDD81-A7FA-4F42-9565-B2190F6A481F}" destId="{9A9BB554-7579-4329-8FAE-2CD41908F13A}" srcOrd="8" destOrd="0" presId="urn:microsoft.com/office/officeart/2005/8/layout/hierarchy4"/>
    <dgm:cxn modelId="{3B58CA21-3A87-4C7A-8DB2-192C82C61805}" type="presParOf" srcId="{9A9BB554-7579-4329-8FAE-2CD41908F13A}" destId="{CC45FCDD-FFA4-4E87-8B5A-5DD9E1D8DDB7}" srcOrd="0" destOrd="0" presId="urn:microsoft.com/office/officeart/2005/8/layout/hierarchy4"/>
    <dgm:cxn modelId="{33581EBE-5843-4A10-BF15-D5727794CC37}" type="presParOf" srcId="{9A9BB554-7579-4329-8FAE-2CD41908F13A}" destId="{9882EC00-34BE-4149-92C4-F816F9940346}" srcOrd="1" destOrd="0" presId="urn:microsoft.com/office/officeart/2005/8/layout/hierarchy4"/>
  </dgm:cxnLst>
  <dgm:bg>
    <a:effectLst>
      <a:outerShdw blurRad="76200" dist="12700" dir="2700000" sy="-23000" kx="-800400" algn="bl" rotWithShape="0">
        <a:prstClr val="black">
          <a:alpha val="2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0126E5-195F-D04F-ADB0-E41289D79EBC}" type="doc">
      <dgm:prSet loTypeId="urn:microsoft.com/office/officeart/2005/8/layout/cycle8" loCatId="" qsTypeId="urn:microsoft.com/office/officeart/2005/8/quickstyle/simple1" qsCatId="simple" csTypeId="urn:microsoft.com/office/officeart/2005/8/colors/colorful5" csCatId="colorful" phldr="1"/>
      <dgm:spPr/>
    </dgm:pt>
    <dgm:pt modelId="{6A1409DE-36EF-7649-8968-CE78CE25502A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AF932C-1414-2E44-9D9F-236CE03D8B36}" type="parTrans" cxnId="{1EBC3F5C-5497-CC48-9884-480DB7C3CD4C}">
      <dgm:prSet/>
      <dgm:spPr/>
      <dgm:t>
        <a:bodyPr/>
        <a:lstStyle/>
        <a:p>
          <a:endParaRPr lang="en-US"/>
        </a:p>
      </dgm:t>
    </dgm:pt>
    <dgm:pt modelId="{8F28AB1B-5E26-004F-A2D5-2ED3AFDF9BDF}" type="sibTrans" cxnId="{1EBC3F5C-5497-CC48-9884-480DB7C3CD4C}">
      <dgm:prSet/>
      <dgm:spPr/>
      <dgm:t>
        <a:bodyPr/>
        <a:lstStyle/>
        <a:p>
          <a:endParaRPr lang="en-US"/>
        </a:p>
      </dgm:t>
    </dgm:pt>
    <dgm:pt modelId="{A6B1577B-209D-4D4B-B316-664D6A76D92D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A53511-A8AE-5543-A8AB-C91E9E4D18C6}" type="parTrans" cxnId="{5CCDBF76-3CAA-8E45-9204-160AF3CA752A}">
      <dgm:prSet/>
      <dgm:spPr/>
      <dgm:t>
        <a:bodyPr/>
        <a:lstStyle/>
        <a:p>
          <a:endParaRPr lang="en-US"/>
        </a:p>
      </dgm:t>
    </dgm:pt>
    <dgm:pt modelId="{59224FDA-A51D-6240-9E5D-1D8D024E46FF}" type="sibTrans" cxnId="{5CCDBF76-3CAA-8E45-9204-160AF3CA752A}">
      <dgm:prSet/>
      <dgm:spPr/>
      <dgm:t>
        <a:bodyPr/>
        <a:lstStyle/>
        <a:p>
          <a:endParaRPr lang="en-US"/>
        </a:p>
      </dgm:t>
    </dgm:pt>
    <dgm:pt modelId="{AB993CD3-EFD1-9A4F-92E5-0808C9CE8486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995526-28F2-8C4B-BD7A-08D5D8CBD5E1}" type="parTrans" cxnId="{9ED2DB7A-134E-4141-B2E8-6A4E0A23C527}">
      <dgm:prSet/>
      <dgm:spPr/>
      <dgm:t>
        <a:bodyPr/>
        <a:lstStyle/>
        <a:p>
          <a:endParaRPr lang="en-US"/>
        </a:p>
      </dgm:t>
    </dgm:pt>
    <dgm:pt modelId="{77827A31-46D4-4340-A372-C891A3A64620}" type="sibTrans" cxnId="{9ED2DB7A-134E-4141-B2E8-6A4E0A23C527}">
      <dgm:prSet/>
      <dgm:spPr/>
      <dgm:t>
        <a:bodyPr/>
        <a:lstStyle/>
        <a:p>
          <a:endParaRPr lang="en-US"/>
        </a:p>
      </dgm:t>
    </dgm:pt>
    <dgm:pt modelId="{9E9452E1-4CBB-7F4E-8794-CADEE71DF145}" type="pres">
      <dgm:prSet presAssocID="{4A0126E5-195F-D04F-ADB0-E41289D79EBC}" presName="compositeShape" presStyleCnt="0">
        <dgm:presLayoutVars>
          <dgm:chMax val="7"/>
          <dgm:dir/>
          <dgm:resizeHandles val="exact"/>
        </dgm:presLayoutVars>
      </dgm:prSet>
      <dgm:spPr/>
    </dgm:pt>
    <dgm:pt modelId="{5EDC3067-476C-9F49-8206-20C7F423DAB4}" type="pres">
      <dgm:prSet presAssocID="{4A0126E5-195F-D04F-ADB0-E41289D79EBC}" presName="wedge1" presStyleLbl="node1" presStyleIdx="0" presStyleCnt="3"/>
      <dgm:spPr/>
    </dgm:pt>
    <dgm:pt modelId="{1D528F73-F5BF-1046-B761-7086B25AD573}" type="pres">
      <dgm:prSet presAssocID="{4A0126E5-195F-D04F-ADB0-E41289D79EBC}" presName="dummy1a" presStyleCnt="0"/>
      <dgm:spPr/>
    </dgm:pt>
    <dgm:pt modelId="{90169035-0400-524F-B09A-0A2F80149AD6}" type="pres">
      <dgm:prSet presAssocID="{4A0126E5-195F-D04F-ADB0-E41289D79EBC}" presName="dummy1b" presStyleCnt="0"/>
      <dgm:spPr/>
    </dgm:pt>
    <dgm:pt modelId="{ECD6AB29-6635-A44F-977A-DACADA908683}" type="pres">
      <dgm:prSet presAssocID="{4A0126E5-195F-D04F-ADB0-E41289D79EB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68B794E-6744-DD44-8A7F-14D85DEB3CF6}" type="pres">
      <dgm:prSet presAssocID="{4A0126E5-195F-D04F-ADB0-E41289D79EBC}" presName="wedge2" presStyleLbl="node1" presStyleIdx="1" presStyleCnt="3"/>
      <dgm:spPr/>
    </dgm:pt>
    <dgm:pt modelId="{098A3F7A-705D-EA41-B139-6652C4EFEDC7}" type="pres">
      <dgm:prSet presAssocID="{4A0126E5-195F-D04F-ADB0-E41289D79EBC}" presName="dummy2a" presStyleCnt="0"/>
      <dgm:spPr/>
    </dgm:pt>
    <dgm:pt modelId="{2FA12535-99BB-7340-BBD2-F4C0935F93B6}" type="pres">
      <dgm:prSet presAssocID="{4A0126E5-195F-D04F-ADB0-E41289D79EBC}" presName="dummy2b" presStyleCnt="0"/>
      <dgm:spPr/>
    </dgm:pt>
    <dgm:pt modelId="{04D6959B-ECEA-F146-8E05-409CD6E7DCD6}" type="pres">
      <dgm:prSet presAssocID="{4A0126E5-195F-D04F-ADB0-E41289D79EB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B315133-D27D-C141-B186-00CCB752E27C}" type="pres">
      <dgm:prSet presAssocID="{4A0126E5-195F-D04F-ADB0-E41289D79EBC}" presName="wedge3" presStyleLbl="node1" presStyleIdx="2" presStyleCnt="3"/>
      <dgm:spPr/>
    </dgm:pt>
    <dgm:pt modelId="{2B7A6588-52FE-6942-B68C-59EFBD77D88F}" type="pres">
      <dgm:prSet presAssocID="{4A0126E5-195F-D04F-ADB0-E41289D79EBC}" presName="dummy3a" presStyleCnt="0"/>
      <dgm:spPr/>
    </dgm:pt>
    <dgm:pt modelId="{54A1E1B7-BF59-3E45-A578-952F13E04F46}" type="pres">
      <dgm:prSet presAssocID="{4A0126E5-195F-D04F-ADB0-E41289D79EBC}" presName="dummy3b" presStyleCnt="0"/>
      <dgm:spPr/>
    </dgm:pt>
    <dgm:pt modelId="{7E054096-3EF0-A348-A16C-7973A7FAAB33}" type="pres">
      <dgm:prSet presAssocID="{4A0126E5-195F-D04F-ADB0-E41289D79EB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ABADA1C-7C82-EA4E-9CB4-8E2676BB8DE3}" type="pres">
      <dgm:prSet presAssocID="{8F28AB1B-5E26-004F-A2D5-2ED3AFDF9BDF}" presName="arrowWedge1" presStyleLbl="fgSibTrans2D1" presStyleIdx="0" presStyleCnt="3"/>
      <dgm:spPr/>
    </dgm:pt>
    <dgm:pt modelId="{F5408AE1-92D7-8C47-8343-9BC2CCC69908}" type="pres">
      <dgm:prSet presAssocID="{59224FDA-A51D-6240-9E5D-1D8D024E46FF}" presName="arrowWedge2" presStyleLbl="fgSibTrans2D1" presStyleIdx="1" presStyleCnt="3"/>
      <dgm:spPr/>
    </dgm:pt>
    <dgm:pt modelId="{41A8D65C-EF5C-6A41-8DEA-2D7B068CB2BB}" type="pres">
      <dgm:prSet presAssocID="{77827A31-46D4-4340-A372-C891A3A64620}" presName="arrowWedge3" presStyleLbl="fgSibTrans2D1" presStyleIdx="2" presStyleCnt="3"/>
      <dgm:spPr/>
    </dgm:pt>
  </dgm:ptLst>
  <dgm:cxnLst>
    <dgm:cxn modelId="{29BC0F16-517C-0E49-BFA7-F0AC25F28DC6}" type="presOf" srcId="{4A0126E5-195F-D04F-ADB0-E41289D79EBC}" destId="{9E9452E1-4CBB-7F4E-8794-CADEE71DF145}" srcOrd="0" destOrd="0" presId="urn:microsoft.com/office/officeart/2005/8/layout/cycle8"/>
    <dgm:cxn modelId="{2D36CE21-2B09-A947-A56E-99F4B0AACCF4}" type="presOf" srcId="{AB993CD3-EFD1-9A4F-92E5-0808C9CE8486}" destId="{0B315133-D27D-C141-B186-00CCB752E27C}" srcOrd="0" destOrd="0" presId="urn:microsoft.com/office/officeart/2005/8/layout/cycle8"/>
    <dgm:cxn modelId="{1EBC3F5C-5497-CC48-9884-480DB7C3CD4C}" srcId="{4A0126E5-195F-D04F-ADB0-E41289D79EBC}" destId="{6A1409DE-36EF-7649-8968-CE78CE25502A}" srcOrd="0" destOrd="0" parTransId="{46AF932C-1414-2E44-9D9F-236CE03D8B36}" sibTransId="{8F28AB1B-5E26-004F-A2D5-2ED3AFDF9BDF}"/>
    <dgm:cxn modelId="{5CCDBF76-3CAA-8E45-9204-160AF3CA752A}" srcId="{4A0126E5-195F-D04F-ADB0-E41289D79EBC}" destId="{A6B1577B-209D-4D4B-B316-664D6A76D92D}" srcOrd="1" destOrd="0" parTransId="{F5A53511-A8AE-5543-A8AB-C91E9E4D18C6}" sibTransId="{59224FDA-A51D-6240-9E5D-1D8D024E46FF}"/>
    <dgm:cxn modelId="{A8DBE678-F17E-4D41-B8B1-7E03300E9DD8}" type="presOf" srcId="{A6B1577B-209D-4D4B-B316-664D6A76D92D}" destId="{04D6959B-ECEA-F146-8E05-409CD6E7DCD6}" srcOrd="1" destOrd="0" presId="urn:microsoft.com/office/officeart/2005/8/layout/cycle8"/>
    <dgm:cxn modelId="{9ED2DB7A-134E-4141-B2E8-6A4E0A23C527}" srcId="{4A0126E5-195F-D04F-ADB0-E41289D79EBC}" destId="{AB993CD3-EFD1-9A4F-92E5-0808C9CE8486}" srcOrd="2" destOrd="0" parTransId="{48995526-28F2-8C4B-BD7A-08D5D8CBD5E1}" sibTransId="{77827A31-46D4-4340-A372-C891A3A64620}"/>
    <dgm:cxn modelId="{8EDA497E-8555-8E46-AF3C-527601C9672A}" type="presOf" srcId="{A6B1577B-209D-4D4B-B316-664D6A76D92D}" destId="{E68B794E-6744-DD44-8A7F-14D85DEB3CF6}" srcOrd="0" destOrd="0" presId="urn:microsoft.com/office/officeart/2005/8/layout/cycle8"/>
    <dgm:cxn modelId="{442E1AB7-6F21-6242-92B3-844B7F5CE73E}" type="presOf" srcId="{6A1409DE-36EF-7649-8968-CE78CE25502A}" destId="{ECD6AB29-6635-A44F-977A-DACADA908683}" srcOrd="1" destOrd="0" presId="urn:microsoft.com/office/officeart/2005/8/layout/cycle8"/>
    <dgm:cxn modelId="{453DF9E7-A4C7-BC4A-AE79-E3E7CCE59BD3}" type="presOf" srcId="{AB993CD3-EFD1-9A4F-92E5-0808C9CE8486}" destId="{7E054096-3EF0-A348-A16C-7973A7FAAB33}" srcOrd="1" destOrd="0" presId="urn:microsoft.com/office/officeart/2005/8/layout/cycle8"/>
    <dgm:cxn modelId="{48B053E8-B916-054B-85BA-0D7ABB00F78C}" type="presOf" srcId="{6A1409DE-36EF-7649-8968-CE78CE25502A}" destId="{5EDC3067-476C-9F49-8206-20C7F423DAB4}" srcOrd="0" destOrd="0" presId="urn:microsoft.com/office/officeart/2005/8/layout/cycle8"/>
    <dgm:cxn modelId="{9434FD47-F064-FF49-8613-1AD7B9A18C4F}" type="presParOf" srcId="{9E9452E1-4CBB-7F4E-8794-CADEE71DF145}" destId="{5EDC3067-476C-9F49-8206-20C7F423DAB4}" srcOrd="0" destOrd="0" presId="urn:microsoft.com/office/officeart/2005/8/layout/cycle8"/>
    <dgm:cxn modelId="{1B7038C7-94D5-6145-BC13-4285C044D7EB}" type="presParOf" srcId="{9E9452E1-4CBB-7F4E-8794-CADEE71DF145}" destId="{1D528F73-F5BF-1046-B761-7086B25AD573}" srcOrd="1" destOrd="0" presId="urn:microsoft.com/office/officeart/2005/8/layout/cycle8"/>
    <dgm:cxn modelId="{6A8B7A88-BF8A-2E49-A377-7ADA5D483709}" type="presParOf" srcId="{9E9452E1-4CBB-7F4E-8794-CADEE71DF145}" destId="{90169035-0400-524F-B09A-0A2F80149AD6}" srcOrd="2" destOrd="0" presId="urn:microsoft.com/office/officeart/2005/8/layout/cycle8"/>
    <dgm:cxn modelId="{F5615D62-3F29-8B4C-83EB-760D1D5356BF}" type="presParOf" srcId="{9E9452E1-4CBB-7F4E-8794-CADEE71DF145}" destId="{ECD6AB29-6635-A44F-977A-DACADA908683}" srcOrd="3" destOrd="0" presId="urn:microsoft.com/office/officeart/2005/8/layout/cycle8"/>
    <dgm:cxn modelId="{479317E8-6196-6946-A593-FF317B298175}" type="presParOf" srcId="{9E9452E1-4CBB-7F4E-8794-CADEE71DF145}" destId="{E68B794E-6744-DD44-8A7F-14D85DEB3CF6}" srcOrd="4" destOrd="0" presId="urn:microsoft.com/office/officeart/2005/8/layout/cycle8"/>
    <dgm:cxn modelId="{32EFF0A3-9FAD-4247-BC91-DBAB1DBF42A7}" type="presParOf" srcId="{9E9452E1-4CBB-7F4E-8794-CADEE71DF145}" destId="{098A3F7A-705D-EA41-B139-6652C4EFEDC7}" srcOrd="5" destOrd="0" presId="urn:microsoft.com/office/officeart/2005/8/layout/cycle8"/>
    <dgm:cxn modelId="{EC31C393-1625-C845-B280-E96F045E34EC}" type="presParOf" srcId="{9E9452E1-4CBB-7F4E-8794-CADEE71DF145}" destId="{2FA12535-99BB-7340-BBD2-F4C0935F93B6}" srcOrd="6" destOrd="0" presId="urn:microsoft.com/office/officeart/2005/8/layout/cycle8"/>
    <dgm:cxn modelId="{348D168B-767B-D440-8838-541FAB43DCD5}" type="presParOf" srcId="{9E9452E1-4CBB-7F4E-8794-CADEE71DF145}" destId="{04D6959B-ECEA-F146-8E05-409CD6E7DCD6}" srcOrd="7" destOrd="0" presId="urn:microsoft.com/office/officeart/2005/8/layout/cycle8"/>
    <dgm:cxn modelId="{AF4AC1BD-0A5E-A749-93EC-B9722D5A6260}" type="presParOf" srcId="{9E9452E1-4CBB-7F4E-8794-CADEE71DF145}" destId="{0B315133-D27D-C141-B186-00CCB752E27C}" srcOrd="8" destOrd="0" presId="urn:microsoft.com/office/officeart/2005/8/layout/cycle8"/>
    <dgm:cxn modelId="{FF50C92E-59FD-D640-92A6-4F7F8AF78ECE}" type="presParOf" srcId="{9E9452E1-4CBB-7F4E-8794-CADEE71DF145}" destId="{2B7A6588-52FE-6942-B68C-59EFBD77D88F}" srcOrd="9" destOrd="0" presId="urn:microsoft.com/office/officeart/2005/8/layout/cycle8"/>
    <dgm:cxn modelId="{9270D419-774A-5041-906F-8FD3C59679B8}" type="presParOf" srcId="{9E9452E1-4CBB-7F4E-8794-CADEE71DF145}" destId="{54A1E1B7-BF59-3E45-A578-952F13E04F46}" srcOrd="10" destOrd="0" presId="urn:microsoft.com/office/officeart/2005/8/layout/cycle8"/>
    <dgm:cxn modelId="{EF26D4D1-E717-0046-8708-EA1D7D30FB4A}" type="presParOf" srcId="{9E9452E1-4CBB-7F4E-8794-CADEE71DF145}" destId="{7E054096-3EF0-A348-A16C-7973A7FAAB33}" srcOrd="11" destOrd="0" presId="urn:microsoft.com/office/officeart/2005/8/layout/cycle8"/>
    <dgm:cxn modelId="{11DA6C50-C036-2643-B2DC-FFE45966F632}" type="presParOf" srcId="{9E9452E1-4CBB-7F4E-8794-CADEE71DF145}" destId="{BABADA1C-7C82-EA4E-9CB4-8E2676BB8DE3}" srcOrd="12" destOrd="0" presId="urn:microsoft.com/office/officeart/2005/8/layout/cycle8"/>
    <dgm:cxn modelId="{204D4104-DC7C-4E40-B08B-38A474047C44}" type="presParOf" srcId="{9E9452E1-4CBB-7F4E-8794-CADEE71DF145}" destId="{F5408AE1-92D7-8C47-8343-9BC2CCC69908}" srcOrd="13" destOrd="0" presId="urn:microsoft.com/office/officeart/2005/8/layout/cycle8"/>
    <dgm:cxn modelId="{D4434771-3D5E-724F-A171-8141FA1348BA}" type="presParOf" srcId="{9E9452E1-4CBB-7F4E-8794-CADEE71DF145}" destId="{41A8D65C-EF5C-6A41-8DEA-2D7B068CB2BB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4EFCC0-4F5E-9643-8F9E-D07F280B754B}" type="doc">
      <dgm:prSet loTypeId="urn:microsoft.com/office/officeart/2008/layout/VerticalCurvedList" loCatId="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FE08AAA-7DC5-3544-A650-7200C74AEFCC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Thiết kế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D2EE1D-97D4-274E-9348-A51D2DE6623B}" type="parTrans" cxnId="{CF889A8E-EAEE-A943-B1C5-53F13867F3F1}">
      <dgm:prSet/>
      <dgm:spPr/>
      <dgm:t>
        <a:bodyPr/>
        <a:lstStyle/>
        <a:p>
          <a:endParaRPr lang="en-US"/>
        </a:p>
      </dgm:t>
    </dgm:pt>
    <dgm:pt modelId="{718FB37E-60EE-DE48-9A8E-DC0EF226A8B3}" type="sibTrans" cxnId="{CF889A8E-EAEE-A943-B1C5-53F13867F3F1}">
      <dgm:prSet/>
      <dgm:spPr/>
      <dgm:t>
        <a:bodyPr/>
        <a:lstStyle/>
        <a:p>
          <a:endParaRPr lang="en-US"/>
        </a:p>
      </dgm:t>
    </dgm:pt>
    <dgm:pt modelId="{EC93E380-D16A-284E-9EF0-4C8C4BC460F8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Chức năng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51DDB5-C6FA-2E42-A2A6-53F9B5BE8B49}" type="parTrans" cxnId="{439669D4-DBAA-8E4C-9A0F-8F2F59412E6D}">
      <dgm:prSet/>
      <dgm:spPr/>
      <dgm:t>
        <a:bodyPr/>
        <a:lstStyle/>
        <a:p>
          <a:endParaRPr lang="en-US"/>
        </a:p>
      </dgm:t>
    </dgm:pt>
    <dgm:pt modelId="{B07D1DF1-AE8F-3349-86DF-FC32E443E479}" type="sibTrans" cxnId="{439669D4-DBAA-8E4C-9A0F-8F2F59412E6D}">
      <dgm:prSet/>
      <dgm:spPr/>
      <dgm:t>
        <a:bodyPr/>
        <a:lstStyle/>
        <a:p>
          <a:endParaRPr lang="en-US"/>
        </a:p>
      </dgm:t>
    </dgm:pt>
    <dgm:pt modelId="{EE887637-D9AD-7444-B85B-6EEEE60A79EA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Hiệu suất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DAEB8F-37D1-A345-94EA-CD40E1E199CA}" type="parTrans" cxnId="{54335451-A756-854A-8738-30E8F8F8A197}">
      <dgm:prSet/>
      <dgm:spPr/>
      <dgm:t>
        <a:bodyPr/>
        <a:lstStyle/>
        <a:p>
          <a:endParaRPr lang="en-US"/>
        </a:p>
      </dgm:t>
    </dgm:pt>
    <dgm:pt modelId="{4BE6FF8C-5965-ED4A-B7E9-454E42D4743A}" type="sibTrans" cxnId="{54335451-A756-854A-8738-30E8F8F8A197}">
      <dgm:prSet/>
      <dgm:spPr/>
      <dgm:t>
        <a:bodyPr/>
        <a:lstStyle/>
        <a:p>
          <a:endParaRPr lang="en-US"/>
        </a:p>
      </dgm:t>
    </dgm:pt>
    <dgm:pt modelId="{E0C75119-6951-DF44-82FF-977BBE00681A}" type="pres">
      <dgm:prSet presAssocID="{C04EFCC0-4F5E-9643-8F9E-D07F280B754B}" presName="Name0" presStyleCnt="0">
        <dgm:presLayoutVars>
          <dgm:chMax val="7"/>
          <dgm:chPref val="7"/>
          <dgm:dir/>
        </dgm:presLayoutVars>
      </dgm:prSet>
      <dgm:spPr/>
    </dgm:pt>
    <dgm:pt modelId="{D51B4714-E811-944E-B338-C7B0EA7B77C4}" type="pres">
      <dgm:prSet presAssocID="{C04EFCC0-4F5E-9643-8F9E-D07F280B754B}" presName="Name1" presStyleCnt="0"/>
      <dgm:spPr/>
    </dgm:pt>
    <dgm:pt modelId="{58271304-A5D1-B54B-8C47-768282A4C128}" type="pres">
      <dgm:prSet presAssocID="{C04EFCC0-4F5E-9643-8F9E-D07F280B754B}" presName="cycle" presStyleCnt="0"/>
      <dgm:spPr/>
    </dgm:pt>
    <dgm:pt modelId="{6EF1DFDD-8516-E44F-BD03-83F7C5A68312}" type="pres">
      <dgm:prSet presAssocID="{C04EFCC0-4F5E-9643-8F9E-D07F280B754B}" presName="srcNode" presStyleLbl="node1" presStyleIdx="0" presStyleCnt="3"/>
      <dgm:spPr/>
    </dgm:pt>
    <dgm:pt modelId="{9D9E4EA3-D3EA-9240-9229-DA5C46B0ADCA}" type="pres">
      <dgm:prSet presAssocID="{C04EFCC0-4F5E-9643-8F9E-D07F280B754B}" presName="conn" presStyleLbl="parChTrans1D2" presStyleIdx="0" presStyleCnt="1"/>
      <dgm:spPr/>
    </dgm:pt>
    <dgm:pt modelId="{04DB4210-EFBB-2940-8DA1-2F150620F644}" type="pres">
      <dgm:prSet presAssocID="{C04EFCC0-4F5E-9643-8F9E-D07F280B754B}" presName="extraNode" presStyleLbl="node1" presStyleIdx="0" presStyleCnt="3"/>
      <dgm:spPr/>
    </dgm:pt>
    <dgm:pt modelId="{014C12EC-FB84-994A-9361-10FB681969A5}" type="pres">
      <dgm:prSet presAssocID="{C04EFCC0-4F5E-9643-8F9E-D07F280B754B}" presName="dstNode" presStyleLbl="node1" presStyleIdx="0" presStyleCnt="3"/>
      <dgm:spPr/>
    </dgm:pt>
    <dgm:pt modelId="{C639AC6E-35D2-E64D-827C-83AD1EAAB7C6}" type="pres">
      <dgm:prSet presAssocID="{3FE08AAA-7DC5-3544-A650-7200C74AEFCC}" presName="text_1" presStyleLbl="node1" presStyleIdx="0" presStyleCnt="3">
        <dgm:presLayoutVars>
          <dgm:bulletEnabled val="1"/>
        </dgm:presLayoutVars>
      </dgm:prSet>
      <dgm:spPr/>
    </dgm:pt>
    <dgm:pt modelId="{A4EEB23D-C896-F04C-8AE5-0D2088B991EA}" type="pres">
      <dgm:prSet presAssocID="{3FE08AAA-7DC5-3544-A650-7200C74AEFCC}" presName="accent_1" presStyleCnt="0"/>
      <dgm:spPr/>
    </dgm:pt>
    <dgm:pt modelId="{81D48134-ED51-E945-AB8F-7B278E86DD4A}" type="pres">
      <dgm:prSet presAssocID="{3FE08AAA-7DC5-3544-A650-7200C74AEFCC}" presName="accentRepeatNode" presStyleLbl="solidFgAcc1" presStyleIdx="0" presStyleCnt="3"/>
      <dgm:spPr/>
    </dgm:pt>
    <dgm:pt modelId="{E1F7BB40-4D7A-D146-8CD1-8B7DEF78C943}" type="pres">
      <dgm:prSet presAssocID="{EC93E380-D16A-284E-9EF0-4C8C4BC460F8}" presName="text_2" presStyleLbl="node1" presStyleIdx="1" presStyleCnt="3">
        <dgm:presLayoutVars>
          <dgm:bulletEnabled val="1"/>
        </dgm:presLayoutVars>
      </dgm:prSet>
      <dgm:spPr/>
    </dgm:pt>
    <dgm:pt modelId="{8ACB7CDF-365F-1E4D-8D52-6E85190450F6}" type="pres">
      <dgm:prSet presAssocID="{EC93E380-D16A-284E-9EF0-4C8C4BC460F8}" presName="accent_2" presStyleCnt="0"/>
      <dgm:spPr/>
    </dgm:pt>
    <dgm:pt modelId="{2BC6B5C6-474A-6841-8427-854C1CDB1E9A}" type="pres">
      <dgm:prSet presAssocID="{EC93E380-D16A-284E-9EF0-4C8C4BC460F8}" presName="accentRepeatNode" presStyleLbl="solidFgAcc1" presStyleIdx="1" presStyleCnt="3"/>
      <dgm:spPr/>
    </dgm:pt>
    <dgm:pt modelId="{3D560D8D-24D8-484B-B135-73B9E97377D5}" type="pres">
      <dgm:prSet presAssocID="{EE887637-D9AD-7444-B85B-6EEEE60A79EA}" presName="text_3" presStyleLbl="node1" presStyleIdx="2" presStyleCnt="3">
        <dgm:presLayoutVars>
          <dgm:bulletEnabled val="1"/>
        </dgm:presLayoutVars>
      </dgm:prSet>
      <dgm:spPr/>
    </dgm:pt>
    <dgm:pt modelId="{67A184CA-BE50-0944-B2E4-29066DD2439E}" type="pres">
      <dgm:prSet presAssocID="{EE887637-D9AD-7444-B85B-6EEEE60A79EA}" presName="accent_3" presStyleCnt="0"/>
      <dgm:spPr/>
    </dgm:pt>
    <dgm:pt modelId="{8216AACD-6272-F94F-858E-5F9417869B95}" type="pres">
      <dgm:prSet presAssocID="{EE887637-D9AD-7444-B85B-6EEEE60A79EA}" presName="accentRepeatNode" presStyleLbl="solidFgAcc1" presStyleIdx="2" presStyleCnt="3"/>
      <dgm:spPr/>
    </dgm:pt>
  </dgm:ptLst>
  <dgm:cxnLst>
    <dgm:cxn modelId="{EAB5254B-E85A-A640-BA72-D61BCBC47172}" type="presOf" srcId="{C04EFCC0-4F5E-9643-8F9E-D07F280B754B}" destId="{E0C75119-6951-DF44-82FF-977BBE00681A}" srcOrd="0" destOrd="0" presId="urn:microsoft.com/office/officeart/2008/layout/VerticalCurvedList"/>
    <dgm:cxn modelId="{54335451-A756-854A-8738-30E8F8F8A197}" srcId="{C04EFCC0-4F5E-9643-8F9E-D07F280B754B}" destId="{EE887637-D9AD-7444-B85B-6EEEE60A79EA}" srcOrd="2" destOrd="0" parTransId="{21DAEB8F-37D1-A345-94EA-CD40E1E199CA}" sibTransId="{4BE6FF8C-5965-ED4A-B7E9-454E42D4743A}"/>
    <dgm:cxn modelId="{C2A50775-67A6-7A45-A86C-AF83D7B9FC35}" type="presOf" srcId="{718FB37E-60EE-DE48-9A8E-DC0EF226A8B3}" destId="{9D9E4EA3-D3EA-9240-9229-DA5C46B0ADCA}" srcOrd="0" destOrd="0" presId="urn:microsoft.com/office/officeart/2008/layout/VerticalCurvedList"/>
    <dgm:cxn modelId="{CF889A8E-EAEE-A943-B1C5-53F13867F3F1}" srcId="{C04EFCC0-4F5E-9643-8F9E-D07F280B754B}" destId="{3FE08AAA-7DC5-3544-A650-7200C74AEFCC}" srcOrd="0" destOrd="0" parTransId="{92D2EE1D-97D4-274E-9348-A51D2DE6623B}" sibTransId="{718FB37E-60EE-DE48-9A8E-DC0EF226A8B3}"/>
    <dgm:cxn modelId="{949DB6AE-6DD5-0142-A583-073D1A7E5F0C}" type="presOf" srcId="{3FE08AAA-7DC5-3544-A650-7200C74AEFCC}" destId="{C639AC6E-35D2-E64D-827C-83AD1EAAB7C6}" srcOrd="0" destOrd="0" presId="urn:microsoft.com/office/officeart/2008/layout/VerticalCurvedList"/>
    <dgm:cxn modelId="{439669D4-DBAA-8E4C-9A0F-8F2F59412E6D}" srcId="{C04EFCC0-4F5E-9643-8F9E-D07F280B754B}" destId="{EC93E380-D16A-284E-9EF0-4C8C4BC460F8}" srcOrd="1" destOrd="0" parTransId="{5B51DDB5-C6FA-2E42-A2A6-53F9B5BE8B49}" sibTransId="{B07D1DF1-AE8F-3349-86DF-FC32E443E479}"/>
    <dgm:cxn modelId="{44C5C9EE-F131-B345-BB1C-70D67795089A}" type="presOf" srcId="{EE887637-D9AD-7444-B85B-6EEEE60A79EA}" destId="{3D560D8D-24D8-484B-B135-73B9E97377D5}" srcOrd="0" destOrd="0" presId="urn:microsoft.com/office/officeart/2008/layout/VerticalCurvedList"/>
    <dgm:cxn modelId="{77DD55F9-91FF-A94C-9E25-D70EAED5EE07}" type="presOf" srcId="{EC93E380-D16A-284E-9EF0-4C8C4BC460F8}" destId="{E1F7BB40-4D7A-D146-8CD1-8B7DEF78C943}" srcOrd="0" destOrd="0" presId="urn:microsoft.com/office/officeart/2008/layout/VerticalCurvedList"/>
    <dgm:cxn modelId="{A4C07BFC-4983-8F4B-AA29-C4EA78CBB0CE}" type="presParOf" srcId="{E0C75119-6951-DF44-82FF-977BBE00681A}" destId="{D51B4714-E811-944E-B338-C7B0EA7B77C4}" srcOrd="0" destOrd="0" presId="urn:microsoft.com/office/officeart/2008/layout/VerticalCurvedList"/>
    <dgm:cxn modelId="{7F8EA8CC-4D0E-6043-8B6B-B65490C36077}" type="presParOf" srcId="{D51B4714-E811-944E-B338-C7B0EA7B77C4}" destId="{58271304-A5D1-B54B-8C47-768282A4C128}" srcOrd="0" destOrd="0" presId="urn:microsoft.com/office/officeart/2008/layout/VerticalCurvedList"/>
    <dgm:cxn modelId="{ECAA4CBE-0477-9549-A36C-2EC0A198DCCA}" type="presParOf" srcId="{58271304-A5D1-B54B-8C47-768282A4C128}" destId="{6EF1DFDD-8516-E44F-BD03-83F7C5A68312}" srcOrd="0" destOrd="0" presId="urn:microsoft.com/office/officeart/2008/layout/VerticalCurvedList"/>
    <dgm:cxn modelId="{3CDC778F-5E6E-B249-8604-364F09239E27}" type="presParOf" srcId="{58271304-A5D1-B54B-8C47-768282A4C128}" destId="{9D9E4EA3-D3EA-9240-9229-DA5C46B0ADCA}" srcOrd="1" destOrd="0" presId="urn:microsoft.com/office/officeart/2008/layout/VerticalCurvedList"/>
    <dgm:cxn modelId="{53F994E5-65EB-CC40-BF28-2B0EDAFBE9ED}" type="presParOf" srcId="{58271304-A5D1-B54B-8C47-768282A4C128}" destId="{04DB4210-EFBB-2940-8DA1-2F150620F644}" srcOrd="2" destOrd="0" presId="urn:microsoft.com/office/officeart/2008/layout/VerticalCurvedList"/>
    <dgm:cxn modelId="{381485EC-6C52-3042-94F1-C095FE3F89E5}" type="presParOf" srcId="{58271304-A5D1-B54B-8C47-768282A4C128}" destId="{014C12EC-FB84-994A-9361-10FB681969A5}" srcOrd="3" destOrd="0" presId="urn:microsoft.com/office/officeart/2008/layout/VerticalCurvedList"/>
    <dgm:cxn modelId="{08F2F3C3-9DCE-3142-B6F4-38605E1E2B17}" type="presParOf" srcId="{D51B4714-E811-944E-B338-C7B0EA7B77C4}" destId="{C639AC6E-35D2-E64D-827C-83AD1EAAB7C6}" srcOrd="1" destOrd="0" presId="urn:microsoft.com/office/officeart/2008/layout/VerticalCurvedList"/>
    <dgm:cxn modelId="{0FFE81D4-9EF6-5447-994E-E152D3B5D587}" type="presParOf" srcId="{D51B4714-E811-944E-B338-C7B0EA7B77C4}" destId="{A4EEB23D-C896-F04C-8AE5-0D2088B991EA}" srcOrd="2" destOrd="0" presId="urn:microsoft.com/office/officeart/2008/layout/VerticalCurvedList"/>
    <dgm:cxn modelId="{FA99F094-7229-D542-A794-FD1E79B88014}" type="presParOf" srcId="{A4EEB23D-C896-F04C-8AE5-0D2088B991EA}" destId="{81D48134-ED51-E945-AB8F-7B278E86DD4A}" srcOrd="0" destOrd="0" presId="urn:microsoft.com/office/officeart/2008/layout/VerticalCurvedList"/>
    <dgm:cxn modelId="{A1BEB5DC-2D04-AA46-A2A3-ED2FDE6382B2}" type="presParOf" srcId="{D51B4714-E811-944E-B338-C7B0EA7B77C4}" destId="{E1F7BB40-4D7A-D146-8CD1-8B7DEF78C943}" srcOrd="3" destOrd="0" presId="urn:microsoft.com/office/officeart/2008/layout/VerticalCurvedList"/>
    <dgm:cxn modelId="{06F8722E-27EE-EA46-96B5-13E9F9C6F7E2}" type="presParOf" srcId="{D51B4714-E811-944E-B338-C7B0EA7B77C4}" destId="{8ACB7CDF-365F-1E4D-8D52-6E85190450F6}" srcOrd="4" destOrd="0" presId="urn:microsoft.com/office/officeart/2008/layout/VerticalCurvedList"/>
    <dgm:cxn modelId="{0F1674ED-3E79-1449-95F5-2723775D7041}" type="presParOf" srcId="{8ACB7CDF-365F-1E4D-8D52-6E85190450F6}" destId="{2BC6B5C6-474A-6841-8427-854C1CDB1E9A}" srcOrd="0" destOrd="0" presId="urn:microsoft.com/office/officeart/2008/layout/VerticalCurvedList"/>
    <dgm:cxn modelId="{AD9B2515-56D5-764C-9C5E-1D097B41D294}" type="presParOf" srcId="{D51B4714-E811-944E-B338-C7B0EA7B77C4}" destId="{3D560D8D-24D8-484B-B135-73B9E97377D5}" srcOrd="5" destOrd="0" presId="urn:microsoft.com/office/officeart/2008/layout/VerticalCurvedList"/>
    <dgm:cxn modelId="{F3211365-B9B0-934A-ADA4-8A5ABBFF6D62}" type="presParOf" srcId="{D51B4714-E811-944E-B338-C7B0EA7B77C4}" destId="{67A184CA-BE50-0944-B2E4-29066DD2439E}" srcOrd="6" destOrd="0" presId="urn:microsoft.com/office/officeart/2008/layout/VerticalCurvedList"/>
    <dgm:cxn modelId="{BA2E74A7-91E9-5246-8728-B6D91E771963}" type="presParOf" srcId="{67A184CA-BE50-0944-B2E4-29066DD2439E}" destId="{8216AACD-6272-F94F-858E-5F9417869B9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D8CE24-A04A-5F49-B50C-493EDB9FCB92}" type="doc">
      <dgm:prSet loTypeId="urn:microsoft.com/office/officeart/2005/8/layout/vList3" loCatId="" qsTypeId="urn:microsoft.com/office/officeart/2005/8/quickstyle/3d2" qsCatId="3D" csTypeId="urn:microsoft.com/office/officeart/2005/8/colors/accent6_4" csCatId="accent6" phldr="1"/>
      <dgm:spPr/>
    </dgm:pt>
    <dgm:pt modelId="{56EFCECA-086F-C64F-9C75-623B77BC8E39}">
      <dgm:prSet phldrT="[Text]" custT="1"/>
      <dgm:spPr/>
      <dgm:t>
        <a:bodyPr/>
        <a:lstStyle/>
        <a:p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hoá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7D2A04-62D8-754E-84CD-BFEABFD56A5C}" type="parTrans" cxnId="{EDCD616B-9BA9-754B-A5E9-6235B1936AFB}">
      <dgm:prSet/>
      <dgm:spPr/>
      <dgm:t>
        <a:bodyPr/>
        <a:lstStyle/>
        <a:p>
          <a:endParaRPr lang="en-US"/>
        </a:p>
      </dgm:t>
    </dgm:pt>
    <dgm:pt modelId="{1820213D-0468-5541-96C9-6271C68A59DE}" type="sibTrans" cxnId="{EDCD616B-9BA9-754B-A5E9-6235B1936AFB}">
      <dgm:prSet/>
      <dgm:spPr/>
      <dgm:t>
        <a:bodyPr/>
        <a:lstStyle/>
        <a:p>
          <a:endParaRPr lang="en-US"/>
        </a:p>
      </dgm:t>
    </dgm:pt>
    <dgm:pt modelId="{2CE2CE3F-B95A-3C46-B87C-A9B291AD6984}">
      <dgm:prSet phldrT="[Text]" custT="1"/>
      <dgm:spPr/>
      <dgm:t>
        <a:bodyPr/>
        <a:lstStyle/>
        <a:p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thêm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dịch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vụ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bị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BAE31D-3F30-C641-AAF2-8C5BF58C0A58}" type="parTrans" cxnId="{9F7EA3BA-0F3E-E546-BC1E-C491995A0BB8}">
      <dgm:prSet/>
      <dgm:spPr/>
      <dgm:t>
        <a:bodyPr/>
        <a:lstStyle/>
        <a:p>
          <a:endParaRPr lang="en-US"/>
        </a:p>
      </dgm:t>
    </dgm:pt>
    <dgm:pt modelId="{CE6F70C3-F4E4-4B45-9A77-1C620872E817}" type="sibTrans" cxnId="{9F7EA3BA-0F3E-E546-BC1E-C491995A0BB8}">
      <dgm:prSet/>
      <dgm:spPr/>
      <dgm:t>
        <a:bodyPr/>
        <a:lstStyle/>
        <a:p>
          <a:endParaRPr lang="en-US"/>
        </a:p>
      </dgm:t>
    </dgm:pt>
    <dgm:pt modelId="{23EFED00-6626-B348-BE90-C532E7067D7C}">
      <dgm:prSet phldrT="[Text]" custT="1"/>
      <dgm:spPr/>
      <dgm:t>
        <a:bodyPr/>
        <a:lstStyle/>
        <a:p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Nghiên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áp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nghệ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AI</a:t>
          </a:r>
        </a:p>
      </dgm:t>
    </dgm:pt>
    <dgm:pt modelId="{FC49D207-E50F-5C40-BA40-FEA1F3CDD1AF}" type="parTrans" cxnId="{D81D01F8-0B04-D641-9D62-6B8B5534723F}">
      <dgm:prSet/>
      <dgm:spPr/>
      <dgm:t>
        <a:bodyPr/>
        <a:lstStyle/>
        <a:p>
          <a:endParaRPr lang="en-US"/>
        </a:p>
      </dgm:t>
    </dgm:pt>
    <dgm:pt modelId="{A89EE6EF-BA3C-6247-B67D-68255813D419}" type="sibTrans" cxnId="{D81D01F8-0B04-D641-9D62-6B8B5534723F}">
      <dgm:prSet/>
      <dgm:spPr/>
      <dgm:t>
        <a:bodyPr/>
        <a:lstStyle/>
        <a:p>
          <a:endParaRPr lang="en-US"/>
        </a:p>
      </dgm:t>
    </dgm:pt>
    <dgm:pt modelId="{3BCE10C3-C7C1-FF4F-9AC0-9E480539BD4E}">
      <dgm:prSet phldrT="[Text]" custT="1"/>
      <dgm:spPr/>
      <dgm:t>
        <a:bodyPr/>
        <a:lstStyle/>
        <a:p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nhiều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nền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tảng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hơn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F1265B-74D4-3342-BED5-2C8DEA723D88}" type="parTrans" cxnId="{E4AF55BB-182A-5143-9FFB-E9A513D20466}">
      <dgm:prSet/>
      <dgm:spPr/>
      <dgm:t>
        <a:bodyPr/>
        <a:lstStyle/>
        <a:p>
          <a:endParaRPr lang="en-US"/>
        </a:p>
      </dgm:t>
    </dgm:pt>
    <dgm:pt modelId="{46C0D19C-1F89-AE4F-A59A-5F53D0BD9E1F}" type="sibTrans" cxnId="{E4AF55BB-182A-5143-9FFB-E9A513D20466}">
      <dgm:prSet/>
      <dgm:spPr/>
      <dgm:t>
        <a:bodyPr/>
        <a:lstStyle/>
        <a:p>
          <a:endParaRPr lang="en-US"/>
        </a:p>
      </dgm:t>
    </dgm:pt>
    <dgm:pt modelId="{8F0A2D0B-2EC8-8444-B4AD-747B1E538B95}" type="pres">
      <dgm:prSet presAssocID="{86D8CE24-A04A-5F49-B50C-493EDB9FCB92}" presName="linearFlow" presStyleCnt="0">
        <dgm:presLayoutVars>
          <dgm:dir/>
          <dgm:resizeHandles val="exact"/>
        </dgm:presLayoutVars>
      </dgm:prSet>
      <dgm:spPr/>
    </dgm:pt>
    <dgm:pt modelId="{EFA7E72A-0CC2-8B4D-9FFE-417F9E515937}" type="pres">
      <dgm:prSet presAssocID="{56EFCECA-086F-C64F-9C75-623B77BC8E39}" presName="composite" presStyleCnt="0"/>
      <dgm:spPr/>
    </dgm:pt>
    <dgm:pt modelId="{C73C6862-9298-3F4C-8691-2F46CB8A9D19}" type="pres">
      <dgm:prSet presAssocID="{56EFCECA-086F-C64F-9C75-623B77BC8E39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300821B-583F-3F42-88A4-D82DDDE66C01}" type="pres">
      <dgm:prSet presAssocID="{56EFCECA-086F-C64F-9C75-623B77BC8E39}" presName="txShp" presStyleLbl="node1" presStyleIdx="0" presStyleCnt="4" custScaleX="99714">
        <dgm:presLayoutVars>
          <dgm:bulletEnabled val="1"/>
        </dgm:presLayoutVars>
      </dgm:prSet>
      <dgm:spPr/>
    </dgm:pt>
    <dgm:pt modelId="{2B52893A-7E8A-B74C-AA69-AA6F55A9D553}" type="pres">
      <dgm:prSet presAssocID="{1820213D-0468-5541-96C9-6271C68A59DE}" presName="spacing" presStyleCnt="0"/>
      <dgm:spPr/>
    </dgm:pt>
    <dgm:pt modelId="{993BCD2E-0FD8-9640-9105-20C1A549A46E}" type="pres">
      <dgm:prSet presAssocID="{2CE2CE3F-B95A-3C46-B87C-A9B291AD6984}" presName="composite" presStyleCnt="0"/>
      <dgm:spPr/>
    </dgm:pt>
    <dgm:pt modelId="{81408911-BD90-1A48-944C-8D8DC0424462}" type="pres">
      <dgm:prSet presAssocID="{2CE2CE3F-B95A-3C46-B87C-A9B291AD6984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02254CE-7031-B447-8F26-5B1B87D97D40}" type="pres">
      <dgm:prSet presAssocID="{2CE2CE3F-B95A-3C46-B87C-A9B291AD6984}" presName="txShp" presStyleLbl="node1" presStyleIdx="1" presStyleCnt="4">
        <dgm:presLayoutVars>
          <dgm:bulletEnabled val="1"/>
        </dgm:presLayoutVars>
      </dgm:prSet>
      <dgm:spPr/>
    </dgm:pt>
    <dgm:pt modelId="{F4603DD8-D7D4-7743-AE6F-C6432FD49E17}" type="pres">
      <dgm:prSet presAssocID="{CE6F70C3-F4E4-4B45-9A77-1C620872E817}" presName="spacing" presStyleCnt="0"/>
      <dgm:spPr/>
    </dgm:pt>
    <dgm:pt modelId="{CF852B4B-3719-FB43-9768-4892CD95F078}" type="pres">
      <dgm:prSet presAssocID="{23EFED00-6626-B348-BE90-C532E7067D7C}" presName="composite" presStyleCnt="0"/>
      <dgm:spPr/>
    </dgm:pt>
    <dgm:pt modelId="{D545FC56-9A2C-EC45-B679-616FD6EDBEE5}" type="pres">
      <dgm:prSet presAssocID="{23EFED00-6626-B348-BE90-C532E7067D7C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8C2823B-8D66-A849-98E5-F913502F21A2}" type="pres">
      <dgm:prSet presAssocID="{23EFED00-6626-B348-BE90-C532E7067D7C}" presName="txShp" presStyleLbl="node1" presStyleIdx="2" presStyleCnt="4">
        <dgm:presLayoutVars>
          <dgm:bulletEnabled val="1"/>
        </dgm:presLayoutVars>
      </dgm:prSet>
      <dgm:spPr/>
    </dgm:pt>
    <dgm:pt modelId="{54CBCF30-A53B-E040-980C-F825340ACF78}" type="pres">
      <dgm:prSet presAssocID="{A89EE6EF-BA3C-6247-B67D-68255813D419}" presName="spacing" presStyleCnt="0"/>
      <dgm:spPr/>
    </dgm:pt>
    <dgm:pt modelId="{711D1D89-716C-8D4C-AB82-CA2FBBB7D190}" type="pres">
      <dgm:prSet presAssocID="{3BCE10C3-C7C1-FF4F-9AC0-9E480539BD4E}" presName="composite" presStyleCnt="0"/>
      <dgm:spPr/>
    </dgm:pt>
    <dgm:pt modelId="{2AED5AD2-89C3-C74A-B114-0B33C0171E7C}" type="pres">
      <dgm:prSet presAssocID="{3BCE10C3-C7C1-FF4F-9AC0-9E480539BD4E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39595-C4C9-BE48-990A-AE9B79A45554}" type="pres">
      <dgm:prSet presAssocID="{3BCE10C3-C7C1-FF4F-9AC0-9E480539BD4E}" presName="txShp" presStyleLbl="node1" presStyleIdx="3" presStyleCnt="4">
        <dgm:presLayoutVars>
          <dgm:bulletEnabled val="1"/>
        </dgm:presLayoutVars>
      </dgm:prSet>
      <dgm:spPr/>
    </dgm:pt>
  </dgm:ptLst>
  <dgm:cxnLst>
    <dgm:cxn modelId="{F946660F-DFCB-204B-9C18-DC5015920CBE}" type="presOf" srcId="{3BCE10C3-C7C1-FF4F-9AC0-9E480539BD4E}" destId="{BDA39595-C4C9-BE48-990A-AE9B79A45554}" srcOrd="0" destOrd="0" presId="urn:microsoft.com/office/officeart/2005/8/layout/vList3"/>
    <dgm:cxn modelId="{EE3D9851-D15E-D64D-92AB-CCBC8A886FF4}" type="presOf" srcId="{2CE2CE3F-B95A-3C46-B87C-A9B291AD6984}" destId="{402254CE-7031-B447-8F26-5B1B87D97D40}" srcOrd="0" destOrd="0" presId="urn:microsoft.com/office/officeart/2005/8/layout/vList3"/>
    <dgm:cxn modelId="{EDCD616B-9BA9-754B-A5E9-6235B1936AFB}" srcId="{86D8CE24-A04A-5F49-B50C-493EDB9FCB92}" destId="{56EFCECA-086F-C64F-9C75-623B77BC8E39}" srcOrd="0" destOrd="0" parTransId="{1D7D2A04-62D8-754E-84CD-BFEABFD56A5C}" sibTransId="{1820213D-0468-5541-96C9-6271C68A59DE}"/>
    <dgm:cxn modelId="{91CB756C-477F-0D46-B233-B3D51694042B}" type="presOf" srcId="{23EFED00-6626-B348-BE90-C532E7067D7C}" destId="{48C2823B-8D66-A849-98E5-F913502F21A2}" srcOrd="0" destOrd="0" presId="urn:microsoft.com/office/officeart/2005/8/layout/vList3"/>
    <dgm:cxn modelId="{A5282C7D-BFAA-9A47-9226-552FA803CA6F}" type="presOf" srcId="{56EFCECA-086F-C64F-9C75-623B77BC8E39}" destId="{F300821B-583F-3F42-88A4-D82DDDE66C01}" srcOrd="0" destOrd="0" presId="urn:microsoft.com/office/officeart/2005/8/layout/vList3"/>
    <dgm:cxn modelId="{0616669B-2910-6A4E-AA36-433AEA11DC35}" type="presOf" srcId="{86D8CE24-A04A-5F49-B50C-493EDB9FCB92}" destId="{8F0A2D0B-2EC8-8444-B4AD-747B1E538B95}" srcOrd="0" destOrd="0" presId="urn:microsoft.com/office/officeart/2005/8/layout/vList3"/>
    <dgm:cxn modelId="{9F7EA3BA-0F3E-E546-BC1E-C491995A0BB8}" srcId="{86D8CE24-A04A-5F49-B50C-493EDB9FCB92}" destId="{2CE2CE3F-B95A-3C46-B87C-A9B291AD6984}" srcOrd="1" destOrd="0" parTransId="{DBBAE31D-3F30-C641-AAF2-8C5BF58C0A58}" sibTransId="{CE6F70C3-F4E4-4B45-9A77-1C620872E817}"/>
    <dgm:cxn modelId="{E4AF55BB-182A-5143-9FFB-E9A513D20466}" srcId="{86D8CE24-A04A-5F49-B50C-493EDB9FCB92}" destId="{3BCE10C3-C7C1-FF4F-9AC0-9E480539BD4E}" srcOrd="3" destOrd="0" parTransId="{94F1265B-74D4-3342-BED5-2C8DEA723D88}" sibTransId="{46C0D19C-1F89-AE4F-A59A-5F53D0BD9E1F}"/>
    <dgm:cxn modelId="{D81D01F8-0B04-D641-9D62-6B8B5534723F}" srcId="{86D8CE24-A04A-5F49-B50C-493EDB9FCB92}" destId="{23EFED00-6626-B348-BE90-C532E7067D7C}" srcOrd="2" destOrd="0" parTransId="{FC49D207-E50F-5C40-BA40-FEA1F3CDD1AF}" sibTransId="{A89EE6EF-BA3C-6247-B67D-68255813D419}"/>
    <dgm:cxn modelId="{807D1570-CC15-AD4C-A726-95E4790EF3D9}" type="presParOf" srcId="{8F0A2D0B-2EC8-8444-B4AD-747B1E538B95}" destId="{EFA7E72A-0CC2-8B4D-9FFE-417F9E515937}" srcOrd="0" destOrd="0" presId="urn:microsoft.com/office/officeart/2005/8/layout/vList3"/>
    <dgm:cxn modelId="{F33CDBAD-E888-444E-83D3-42AB78F3F87B}" type="presParOf" srcId="{EFA7E72A-0CC2-8B4D-9FFE-417F9E515937}" destId="{C73C6862-9298-3F4C-8691-2F46CB8A9D19}" srcOrd="0" destOrd="0" presId="urn:microsoft.com/office/officeart/2005/8/layout/vList3"/>
    <dgm:cxn modelId="{D29C1989-1433-814C-B8A0-A436A389D2CF}" type="presParOf" srcId="{EFA7E72A-0CC2-8B4D-9FFE-417F9E515937}" destId="{F300821B-583F-3F42-88A4-D82DDDE66C01}" srcOrd="1" destOrd="0" presId="urn:microsoft.com/office/officeart/2005/8/layout/vList3"/>
    <dgm:cxn modelId="{D8413FCA-D1C3-1A43-89CD-2C5B2FB378E2}" type="presParOf" srcId="{8F0A2D0B-2EC8-8444-B4AD-747B1E538B95}" destId="{2B52893A-7E8A-B74C-AA69-AA6F55A9D553}" srcOrd="1" destOrd="0" presId="urn:microsoft.com/office/officeart/2005/8/layout/vList3"/>
    <dgm:cxn modelId="{22128296-2ADB-4344-8AA5-2448B5D5E889}" type="presParOf" srcId="{8F0A2D0B-2EC8-8444-B4AD-747B1E538B95}" destId="{993BCD2E-0FD8-9640-9105-20C1A549A46E}" srcOrd="2" destOrd="0" presId="urn:microsoft.com/office/officeart/2005/8/layout/vList3"/>
    <dgm:cxn modelId="{C500D850-E3AF-1A43-AFC6-FB3C74CD1E35}" type="presParOf" srcId="{993BCD2E-0FD8-9640-9105-20C1A549A46E}" destId="{81408911-BD90-1A48-944C-8D8DC0424462}" srcOrd="0" destOrd="0" presId="urn:microsoft.com/office/officeart/2005/8/layout/vList3"/>
    <dgm:cxn modelId="{6FB675D5-CBA2-5441-93B2-9A87690B0C77}" type="presParOf" srcId="{993BCD2E-0FD8-9640-9105-20C1A549A46E}" destId="{402254CE-7031-B447-8F26-5B1B87D97D40}" srcOrd="1" destOrd="0" presId="urn:microsoft.com/office/officeart/2005/8/layout/vList3"/>
    <dgm:cxn modelId="{AE114DF6-AD3A-964D-A4C1-47D02F0F3BDC}" type="presParOf" srcId="{8F0A2D0B-2EC8-8444-B4AD-747B1E538B95}" destId="{F4603DD8-D7D4-7743-AE6F-C6432FD49E17}" srcOrd="3" destOrd="0" presId="urn:microsoft.com/office/officeart/2005/8/layout/vList3"/>
    <dgm:cxn modelId="{BC5B6DB8-F0C1-6F45-8B1C-CA0EF84372E9}" type="presParOf" srcId="{8F0A2D0B-2EC8-8444-B4AD-747B1E538B95}" destId="{CF852B4B-3719-FB43-9768-4892CD95F078}" srcOrd="4" destOrd="0" presId="urn:microsoft.com/office/officeart/2005/8/layout/vList3"/>
    <dgm:cxn modelId="{A85A83BB-BD39-304F-894E-1D8C5BFB6365}" type="presParOf" srcId="{CF852B4B-3719-FB43-9768-4892CD95F078}" destId="{D545FC56-9A2C-EC45-B679-616FD6EDBEE5}" srcOrd="0" destOrd="0" presId="urn:microsoft.com/office/officeart/2005/8/layout/vList3"/>
    <dgm:cxn modelId="{CB22BB46-17E8-A84F-A37A-11D754C61F35}" type="presParOf" srcId="{CF852B4B-3719-FB43-9768-4892CD95F078}" destId="{48C2823B-8D66-A849-98E5-F913502F21A2}" srcOrd="1" destOrd="0" presId="urn:microsoft.com/office/officeart/2005/8/layout/vList3"/>
    <dgm:cxn modelId="{50689CE9-9CC9-7D42-A4F1-317F09D83C29}" type="presParOf" srcId="{8F0A2D0B-2EC8-8444-B4AD-747B1E538B95}" destId="{54CBCF30-A53B-E040-980C-F825340ACF78}" srcOrd="5" destOrd="0" presId="urn:microsoft.com/office/officeart/2005/8/layout/vList3"/>
    <dgm:cxn modelId="{6BF6F576-6131-B44E-BB4A-7074CDADD683}" type="presParOf" srcId="{8F0A2D0B-2EC8-8444-B4AD-747B1E538B95}" destId="{711D1D89-716C-8D4C-AB82-CA2FBBB7D190}" srcOrd="6" destOrd="0" presId="urn:microsoft.com/office/officeart/2005/8/layout/vList3"/>
    <dgm:cxn modelId="{183BFF55-8124-B942-A341-9874485E5D36}" type="presParOf" srcId="{711D1D89-716C-8D4C-AB82-CA2FBBB7D190}" destId="{2AED5AD2-89C3-C74A-B114-0B33C0171E7C}" srcOrd="0" destOrd="0" presId="urn:microsoft.com/office/officeart/2005/8/layout/vList3"/>
    <dgm:cxn modelId="{18205814-29AE-2F4A-92AB-C44975680951}" type="presParOf" srcId="{711D1D89-716C-8D4C-AB82-CA2FBBB7D190}" destId="{BDA39595-C4C9-BE48-990A-AE9B79A4555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F9DE0-D00D-483F-916B-8EE43084CA33}">
      <dsp:nvSpPr>
        <dsp:cNvPr id="0" name=""/>
        <dsp:cNvSpPr/>
      </dsp:nvSpPr>
      <dsp:spPr>
        <a:xfrm>
          <a:off x="357" y="0"/>
          <a:ext cx="1254485" cy="302433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2400" b="1" kern="1200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100" y="36743"/>
        <a:ext cx="1180999" cy="2950850"/>
      </dsp:txXfrm>
    </dsp:sp>
    <dsp:sp modelId="{C2834AA1-43D5-4129-96C3-94B226AB737D}">
      <dsp:nvSpPr>
        <dsp:cNvPr id="0" name=""/>
        <dsp:cNvSpPr/>
      </dsp:nvSpPr>
      <dsp:spPr>
        <a:xfrm>
          <a:off x="1465596" y="0"/>
          <a:ext cx="1254485" cy="302433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cứng</a:t>
          </a:r>
          <a:endParaRPr lang="en-US" sz="2400" b="1" kern="1200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2339" y="36743"/>
        <a:ext cx="1180999" cy="2950850"/>
      </dsp:txXfrm>
    </dsp:sp>
    <dsp:sp modelId="{582FC403-E139-49BE-B4CD-CFE36ACD5584}">
      <dsp:nvSpPr>
        <dsp:cNvPr id="0" name=""/>
        <dsp:cNvSpPr/>
      </dsp:nvSpPr>
      <dsp:spPr>
        <a:xfrm>
          <a:off x="2930835" y="0"/>
          <a:ext cx="1254485" cy="302433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endParaRPr lang="en-US" sz="2400" b="1" kern="1200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67578" y="36743"/>
        <a:ext cx="1180999" cy="2950850"/>
      </dsp:txXfrm>
    </dsp:sp>
    <dsp:sp modelId="{AA0EBD61-10DA-43CC-B463-0D4ABE50BA81}">
      <dsp:nvSpPr>
        <dsp:cNvPr id="0" name=""/>
        <dsp:cNvSpPr/>
      </dsp:nvSpPr>
      <dsp:spPr>
        <a:xfrm>
          <a:off x="4396075" y="0"/>
          <a:ext cx="1255188" cy="302433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endParaRPr lang="en-US" sz="2400" b="1" kern="1200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</a:endParaRPr>
        </a:p>
      </dsp:txBody>
      <dsp:txXfrm>
        <a:off x="4432838" y="36763"/>
        <a:ext cx="1181662" cy="2950810"/>
      </dsp:txXfrm>
    </dsp:sp>
    <dsp:sp modelId="{CC45FCDD-FFA4-4E87-8B5A-5DD9E1D8DDB7}">
      <dsp:nvSpPr>
        <dsp:cNvPr id="0" name=""/>
        <dsp:cNvSpPr/>
      </dsp:nvSpPr>
      <dsp:spPr>
        <a:xfrm>
          <a:off x="5862016" y="0"/>
          <a:ext cx="1254485" cy="3024336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sz="2400" b="1" kern="1200" cap="none" spc="0" dirty="0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b="1" kern="1200" cap="none" spc="0" dirty="0" err="1">
              <a:ln w="9525">
                <a:prstDash val="solid"/>
              </a:ln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endParaRPr lang="en-US" sz="2400" b="1" kern="1200" cap="none" spc="0" dirty="0">
            <a:ln w="9525">
              <a:prstDash val="solid"/>
            </a:ln>
            <a:solidFill>
              <a:schemeClr val="bg2">
                <a:lumMod val="10000"/>
              </a:schemeClr>
            </a:solidFill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98759" y="36743"/>
        <a:ext cx="1180999" cy="2950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C3067-476C-9F49-8206-20C7F423DAB4}">
      <dsp:nvSpPr>
        <dsp:cNvPr id="0" name=""/>
        <dsp:cNvSpPr/>
      </dsp:nvSpPr>
      <dsp:spPr>
        <a:xfrm>
          <a:off x="1310407" y="245253"/>
          <a:ext cx="3169428" cy="3169428"/>
        </a:xfrm>
        <a:prstGeom prst="pie">
          <a:avLst>
            <a:gd name="adj1" fmla="val 16200000"/>
            <a:gd name="adj2" fmla="val 1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endParaRPr lang="en-US" sz="3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0772" y="916870"/>
        <a:ext cx="1131938" cy="943282"/>
      </dsp:txXfrm>
    </dsp:sp>
    <dsp:sp modelId="{E68B794E-6744-DD44-8A7F-14D85DEB3CF6}">
      <dsp:nvSpPr>
        <dsp:cNvPr id="0" name=""/>
        <dsp:cNvSpPr/>
      </dsp:nvSpPr>
      <dsp:spPr>
        <a:xfrm>
          <a:off x="1245132" y="358447"/>
          <a:ext cx="3169428" cy="3169428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hueOff val="3359278"/>
            <a:satOff val="4740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sz="3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99758" y="2414802"/>
        <a:ext cx="1697908" cy="830088"/>
      </dsp:txXfrm>
    </dsp:sp>
    <dsp:sp modelId="{0B315133-D27D-C141-B186-00CCB752E27C}">
      <dsp:nvSpPr>
        <dsp:cNvPr id="0" name=""/>
        <dsp:cNvSpPr/>
      </dsp:nvSpPr>
      <dsp:spPr>
        <a:xfrm>
          <a:off x="1179857" y="245253"/>
          <a:ext cx="3169428" cy="3169428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hueOff val="6718555"/>
            <a:satOff val="9479"/>
            <a:lumOff val="-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cứng</a:t>
          </a:r>
          <a:endParaRPr lang="en-US" sz="3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46983" y="916870"/>
        <a:ext cx="1131938" cy="943282"/>
      </dsp:txXfrm>
    </dsp:sp>
    <dsp:sp modelId="{BABADA1C-7C82-EA4E-9CB4-8E2676BB8DE3}">
      <dsp:nvSpPr>
        <dsp:cNvPr id="0" name=""/>
        <dsp:cNvSpPr/>
      </dsp:nvSpPr>
      <dsp:spPr>
        <a:xfrm>
          <a:off x="1114466" y="49050"/>
          <a:ext cx="3561833" cy="356183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08AE1-92D7-8C47-8343-9BC2CCC69908}">
      <dsp:nvSpPr>
        <dsp:cNvPr id="0" name=""/>
        <dsp:cNvSpPr/>
      </dsp:nvSpPr>
      <dsp:spPr>
        <a:xfrm>
          <a:off x="1048930" y="162044"/>
          <a:ext cx="3561833" cy="356183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5">
            <a:hueOff val="3359278"/>
            <a:satOff val="4740"/>
            <a:lumOff val="-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8D65C-EF5C-6A41-8DEA-2D7B068CB2BB}">
      <dsp:nvSpPr>
        <dsp:cNvPr id="0" name=""/>
        <dsp:cNvSpPr/>
      </dsp:nvSpPr>
      <dsp:spPr>
        <a:xfrm>
          <a:off x="983393" y="49050"/>
          <a:ext cx="3561833" cy="356183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5">
            <a:hueOff val="6718555"/>
            <a:satOff val="9479"/>
            <a:lumOff val="-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E4EA3-D3EA-9240-9229-DA5C46B0ADCA}">
      <dsp:nvSpPr>
        <dsp:cNvPr id="0" name=""/>
        <dsp:cNvSpPr/>
      </dsp:nvSpPr>
      <dsp:spPr>
        <a:xfrm>
          <a:off x="-4229489" y="-648941"/>
          <a:ext cx="5039405" cy="5039405"/>
        </a:xfrm>
        <a:prstGeom prst="blockArc">
          <a:avLst>
            <a:gd name="adj1" fmla="val 18900000"/>
            <a:gd name="adj2" fmla="val 2700000"/>
            <a:gd name="adj3" fmla="val 429"/>
          </a:avLst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39AC6E-35D2-E64D-827C-83AD1EAAB7C6}">
      <dsp:nvSpPr>
        <dsp:cNvPr id="0" name=""/>
        <dsp:cNvSpPr/>
      </dsp:nvSpPr>
      <dsp:spPr>
        <a:xfrm>
          <a:off x="520862" y="374152"/>
          <a:ext cx="5041326" cy="7483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3967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Times New Roman" panose="02020603050405020304" pitchFamily="18" charset="0"/>
              <a:cs typeface="Times New Roman" panose="02020603050405020304" pitchFamily="18" charset="0"/>
            </a:rPr>
            <a:t>Thiết kế</a:t>
          </a:r>
          <a:endParaRPr lang="en-US" sz="4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0862" y="374152"/>
        <a:ext cx="5041326" cy="748304"/>
      </dsp:txXfrm>
    </dsp:sp>
    <dsp:sp modelId="{81D48134-ED51-E945-AB8F-7B278E86DD4A}">
      <dsp:nvSpPr>
        <dsp:cNvPr id="0" name=""/>
        <dsp:cNvSpPr/>
      </dsp:nvSpPr>
      <dsp:spPr>
        <a:xfrm>
          <a:off x="53172" y="280614"/>
          <a:ext cx="935380" cy="9353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F7BB40-4D7A-D146-8CD1-8B7DEF78C943}">
      <dsp:nvSpPr>
        <dsp:cNvPr id="0" name=""/>
        <dsp:cNvSpPr/>
      </dsp:nvSpPr>
      <dsp:spPr>
        <a:xfrm>
          <a:off x="792871" y="1496608"/>
          <a:ext cx="4769318" cy="748304"/>
        </a:xfrm>
        <a:prstGeom prst="rect">
          <a:avLst/>
        </a:prstGeom>
        <a:solidFill>
          <a:schemeClr val="accent3">
            <a:hueOff val="5812304"/>
            <a:satOff val="-18573"/>
            <a:lumOff val="-4706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3967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Times New Roman" panose="02020603050405020304" pitchFamily="18" charset="0"/>
              <a:cs typeface="Times New Roman" panose="02020603050405020304" pitchFamily="18" charset="0"/>
            </a:rPr>
            <a:t>Chức năng</a:t>
          </a:r>
          <a:endParaRPr lang="en-US" sz="4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92871" y="1496608"/>
        <a:ext cx="4769318" cy="748304"/>
      </dsp:txXfrm>
    </dsp:sp>
    <dsp:sp modelId="{2BC6B5C6-474A-6841-8427-854C1CDB1E9A}">
      <dsp:nvSpPr>
        <dsp:cNvPr id="0" name=""/>
        <dsp:cNvSpPr/>
      </dsp:nvSpPr>
      <dsp:spPr>
        <a:xfrm>
          <a:off x="325181" y="1403070"/>
          <a:ext cx="935380" cy="9353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5812304"/>
              <a:satOff val="-18573"/>
              <a:lumOff val="-4706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560D8D-24D8-484B-B135-73B9E97377D5}">
      <dsp:nvSpPr>
        <dsp:cNvPr id="0" name=""/>
        <dsp:cNvSpPr/>
      </dsp:nvSpPr>
      <dsp:spPr>
        <a:xfrm>
          <a:off x="520862" y="2619065"/>
          <a:ext cx="5041326" cy="748304"/>
        </a:xfrm>
        <a:prstGeom prst="rect">
          <a:avLst/>
        </a:prstGeom>
        <a:solidFill>
          <a:schemeClr val="accent3">
            <a:hueOff val="11624607"/>
            <a:satOff val="-37145"/>
            <a:lumOff val="-9412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3967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Times New Roman" panose="02020603050405020304" pitchFamily="18" charset="0"/>
              <a:cs typeface="Times New Roman" panose="02020603050405020304" pitchFamily="18" charset="0"/>
            </a:rPr>
            <a:t>Hiệu suất</a:t>
          </a:r>
          <a:endParaRPr lang="en-US" sz="4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0862" y="2619065"/>
        <a:ext cx="5041326" cy="748304"/>
      </dsp:txXfrm>
    </dsp:sp>
    <dsp:sp modelId="{8216AACD-6272-F94F-858E-5F9417869B95}">
      <dsp:nvSpPr>
        <dsp:cNvPr id="0" name=""/>
        <dsp:cNvSpPr/>
      </dsp:nvSpPr>
      <dsp:spPr>
        <a:xfrm>
          <a:off x="53172" y="2525527"/>
          <a:ext cx="935380" cy="9353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11624607"/>
              <a:satOff val="-37145"/>
              <a:lumOff val="-9412"/>
              <a:alphaOff val="0"/>
            </a:schemeClr>
          </a:solidFill>
          <a:prstDash val="solid"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0821B-583F-3F42-88A4-D82DDDE66C01}">
      <dsp:nvSpPr>
        <dsp:cNvPr id="0" name=""/>
        <dsp:cNvSpPr/>
      </dsp:nvSpPr>
      <dsp:spPr>
        <a:xfrm rot="10800000">
          <a:off x="1476982" y="1102"/>
          <a:ext cx="5061327" cy="750370"/>
        </a:xfrm>
        <a:prstGeom prst="homePlat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89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hoá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64574" y="1102"/>
        <a:ext cx="4873735" cy="750370"/>
      </dsp:txXfrm>
    </dsp:sp>
    <dsp:sp modelId="{C73C6862-9298-3F4C-8691-2F46CB8A9D19}">
      <dsp:nvSpPr>
        <dsp:cNvPr id="0" name=""/>
        <dsp:cNvSpPr/>
      </dsp:nvSpPr>
      <dsp:spPr>
        <a:xfrm>
          <a:off x="1094538" y="1102"/>
          <a:ext cx="750370" cy="75037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254CE-7031-B447-8F26-5B1B87D97D40}">
      <dsp:nvSpPr>
        <dsp:cNvPr id="0" name=""/>
        <dsp:cNvSpPr/>
      </dsp:nvSpPr>
      <dsp:spPr>
        <a:xfrm rot="10800000">
          <a:off x="1466094" y="975465"/>
          <a:ext cx="5075843" cy="750370"/>
        </a:xfrm>
        <a:prstGeom prst="homePlate">
          <a:avLst/>
        </a:prstGeom>
        <a:solidFill>
          <a:schemeClr val="accent6">
            <a:shade val="50000"/>
            <a:hueOff val="114152"/>
            <a:satOff val="-12904"/>
            <a:lumOff val="24448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89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thêm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dịch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vụ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bị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53686" y="975465"/>
        <a:ext cx="4888251" cy="750370"/>
      </dsp:txXfrm>
    </dsp:sp>
    <dsp:sp modelId="{81408911-BD90-1A48-944C-8D8DC0424462}">
      <dsp:nvSpPr>
        <dsp:cNvPr id="0" name=""/>
        <dsp:cNvSpPr/>
      </dsp:nvSpPr>
      <dsp:spPr>
        <a:xfrm>
          <a:off x="1090909" y="975465"/>
          <a:ext cx="750370" cy="75037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2823B-8D66-A849-98E5-F913502F21A2}">
      <dsp:nvSpPr>
        <dsp:cNvPr id="0" name=""/>
        <dsp:cNvSpPr/>
      </dsp:nvSpPr>
      <dsp:spPr>
        <a:xfrm rot="10800000">
          <a:off x="1466094" y="1949827"/>
          <a:ext cx="5075843" cy="750370"/>
        </a:xfrm>
        <a:prstGeom prst="homePlate">
          <a:avLst/>
        </a:prstGeom>
        <a:solidFill>
          <a:schemeClr val="accent6">
            <a:shade val="50000"/>
            <a:hueOff val="228303"/>
            <a:satOff val="-25807"/>
            <a:lumOff val="48897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89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Nghiên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áp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nghệ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AI</a:t>
          </a:r>
        </a:p>
      </dsp:txBody>
      <dsp:txXfrm rot="10800000">
        <a:off x="1653686" y="1949827"/>
        <a:ext cx="4888251" cy="750370"/>
      </dsp:txXfrm>
    </dsp:sp>
    <dsp:sp modelId="{D545FC56-9A2C-EC45-B679-616FD6EDBEE5}">
      <dsp:nvSpPr>
        <dsp:cNvPr id="0" name=""/>
        <dsp:cNvSpPr/>
      </dsp:nvSpPr>
      <dsp:spPr>
        <a:xfrm>
          <a:off x="1090909" y="1949827"/>
          <a:ext cx="750370" cy="75037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39595-C4C9-BE48-990A-AE9B79A45554}">
      <dsp:nvSpPr>
        <dsp:cNvPr id="0" name=""/>
        <dsp:cNvSpPr/>
      </dsp:nvSpPr>
      <dsp:spPr>
        <a:xfrm rot="10800000">
          <a:off x="1466094" y="2924189"/>
          <a:ext cx="5075843" cy="750370"/>
        </a:xfrm>
        <a:prstGeom prst="homePlate">
          <a:avLst/>
        </a:prstGeom>
        <a:solidFill>
          <a:schemeClr val="accent6">
            <a:shade val="50000"/>
            <a:hueOff val="114152"/>
            <a:satOff val="-12904"/>
            <a:lumOff val="24448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89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nhiều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nền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tảng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hơn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53686" y="2924189"/>
        <a:ext cx="4888251" cy="750370"/>
      </dsp:txXfrm>
    </dsp:sp>
    <dsp:sp modelId="{2AED5AD2-89C3-C74A-B114-0B33C0171E7C}">
      <dsp:nvSpPr>
        <dsp:cNvPr id="0" name=""/>
        <dsp:cNvSpPr/>
      </dsp:nvSpPr>
      <dsp:spPr>
        <a:xfrm>
          <a:off x="1090909" y="2924189"/>
          <a:ext cx="750370" cy="75037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6C281-CE11-4A5B-9B1F-CE168332B855}" type="datetimeFigureOut">
              <a:rPr lang="en-US" smtClean="0"/>
              <a:pPr/>
              <a:t>5/7/23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E77B1-6AEF-41EB-BE32-3A9B230649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5/7/23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6600" y="685800"/>
            <a:ext cx="5384800" cy="3028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28604" y="4071934"/>
            <a:ext cx="6042534" cy="438626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C48A9984-A24C-489A-AB82-8FDA456BD9B7}" type="datetime1">
              <a:rPr kumimoji="0" lang="vi-VN" smtClean="0">
                <a:solidFill>
                  <a:srgbClr val="FFFFFF"/>
                </a:solidFill>
              </a:rPr>
              <a:t>07/05/2023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able Placeholder 14"/>
          <p:cNvSpPr>
            <a:spLocks noGrp="1"/>
          </p:cNvSpPr>
          <p:nvPr>
            <p:ph type="tbl" sz="quarter" idx="11"/>
          </p:nvPr>
        </p:nvSpPr>
        <p:spPr>
          <a:xfrm>
            <a:off x="428625" y="1000125"/>
            <a:ext cx="8501093" cy="3286125"/>
          </a:xfrm>
        </p:spPr>
        <p:txBody>
          <a:bodyPr/>
          <a:lstStyle>
            <a:lvl1pPr algn="ctr">
              <a:buFontTx/>
              <a:buNone/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Char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814404"/>
          </a:xfrm>
        </p:spPr>
        <p:txBody>
          <a:bodyPr>
            <a:normAutofit/>
          </a:bodyPr>
          <a:lstStyle>
            <a:lvl1pPr marL="0" indent="0" eaLnBrk="1" latinLnBrk="0" hangingPunct="1">
              <a:buFontTx/>
              <a:buNone/>
              <a:defRPr kumimoji="0"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eaLnBrk="1" latinLnBrk="0" hangingPunct="1">
              <a:buFontTx/>
              <a:buNone/>
              <a:defRPr kumimoji="0" sz="1200"/>
            </a:lvl2pPr>
            <a:lvl3pPr eaLnBrk="1" latinLnBrk="0" hangingPunct="1">
              <a:buFontTx/>
              <a:buNone/>
              <a:defRPr kumimoji="0" sz="1000"/>
            </a:lvl3pPr>
            <a:lvl4pPr eaLnBrk="1" latinLnBrk="0" hangingPunct="1">
              <a:buFontTx/>
              <a:buNone/>
              <a:defRPr kumimoji="0" sz="900"/>
            </a:lvl4pPr>
            <a:lvl5pPr eaLnBrk="1" latinLnBrk="0" hangingPunct="1">
              <a:buFontTx/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497580"/>
            <a:ext cx="1453896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04" y="3500444"/>
            <a:ext cx="7315200" cy="457200"/>
          </a:xfrm>
        </p:spPr>
        <p:txBody>
          <a:bodyPr anchor="ctr">
            <a:normAutofit/>
          </a:bodyPr>
          <a:lstStyle>
            <a:lvl1pPr algn="ctr" eaLnBrk="1" latinLnBrk="0" hangingPunct="1">
              <a:buNone/>
              <a:defRPr kumimoji="0" sz="2400" b="1"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sz="2800"/>
            </a:lvl1pPr>
            <a:extLst/>
          </a:lstStyle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>
          <a:xfrm>
            <a:off x="1571625" y="0"/>
            <a:ext cx="7572375" cy="3357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 descr="Logo_Truong_clea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296" y="4071948"/>
            <a:ext cx="1456024" cy="10715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able Char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6" y="1"/>
            <a:ext cx="9144000" cy="5143500"/>
          </a:xfrm>
          <a:prstGeom prst="rect">
            <a:avLst/>
          </a:prstGeom>
        </p:spPr>
      </p:pic>
      <p:pic>
        <p:nvPicPr>
          <p:cNvPr id="10" name="Picture 9" descr="Logo_Truong_clea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82" y="0"/>
            <a:ext cx="864096" cy="883475"/>
          </a:xfrm>
          <a:prstGeom prst="rect">
            <a:avLst/>
          </a:prstGeom>
        </p:spPr>
      </p:pic>
      <p:sp>
        <p:nvSpPr>
          <p:cNvPr id="12" name="Date Placeholder 2"/>
          <p:cNvSpPr>
            <a:spLocks noGrp="1"/>
          </p:cNvSpPr>
          <p:nvPr>
            <p:ph type="dt" sz="half" idx="10"/>
          </p:nvPr>
        </p:nvSpPr>
        <p:spPr>
          <a:xfrm>
            <a:off x="6118190" y="4764973"/>
            <a:ext cx="2667000" cy="273844"/>
          </a:xfrm>
        </p:spPr>
        <p:txBody>
          <a:bodyPr/>
          <a:lstStyle>
            <a:lvl1pPr algn="r">
              <a:defRPr kumimoji="0" lang="en-US" sz="13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fld id="{37A362F2-F822-4734-AB98-006EF080DD73}" type="datetime1">
              <a:rPr lang="vi-VN" smtClean="0"/>
              <a:t>07/05/2023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259632" y="872144"/>
            <a:ext cx="6480720" cy="226433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Cảm</a:t>
            </a:r>
            <a:r>
              <a:rPr lang="en-US" sz="5400" b="1" cap="none" spc="0" baseline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Ơn</a:t>
            </a:r>
            <a:r>
              <a:rPr lang="en-US" sz="5400" b="1" cap="none" spc="0" baseline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Thầy</a:t>
            </a:r>
            <a:r>
              <a:rPr lang="en-US" sz="5400" b="1" cap="none" spc="0" baseline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Cô</a:t>
            </a:r>
            <a:r>
              <a:rPr lang="en-US" sz="5400" b="1" cap="none" spc="0" baseline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Đã</a:t>
            </a:r>
            <a:r>
              <a:rPr lang="en-US" sz="5400" b="1" cap="none" spc="0" baseline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Lắng</a:t>
            </a:r>
            <a:r>
              <a:rPr lang="en-US" sz="5400" b="1" cap="none" spc="0" baseline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Nghe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tx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349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able Chart and Picture"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_Truong_clea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82" y="0"/>
            <a:ext cx="864096" cy="883475"/>
          </a:xfrm>
          <a:prstGeom prst="rect">
            <a:avLst/>
          </a:prstGeom>
        </p:spPr>
      </p:pic>
      <p:sp>
        <p:nvSpPr>
          <p:cNvPr id="12" name="Date Placeholder 2"/>
          <p:cNvSpPr>
            <a:spLocks noGrp="1"/>
          </p:cNvSpPr>
          <p:nvPr userDrawn="1">
            <p:ph type="dt" sz="half" idx="10"/>
          </p:nvPr>
        </p:nvSpPr>
        <p:spPr>
          <a:xfrm>
            <a:off x="6228184" y="4659982"/>
            <a:ext cx="2667000" cy="273844"/>
          </a:xfrm>
        </p:spPr>
        <p:txBody>
          <a:bodyPr/>
          <a:lstStyle>
            <a:lvl1pPr algn="r">
              <a:defRPr kumimoji="0" lang="en-US" sz="1600" b="1" kern="1200" cap="none" spc="50" smtClean="0">
                <a:ln w="9525" cmpd="sng">
                  <a:solidFill>
                    <a:schemeClr val="accent5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defRPr>
            </a:lvl1pPr>
            <a:extLst/>
          </a:lstStyle>
          <a:p>
            <a:fld id="{D9AC969A-372C-420D-ACAE-7A64ADD5258A}" type="datetime1">
              <a:rPr lang="vi-VN" smtClean="0"/>
              <a:t>07/05/2023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403648" y="987574"/>
            <a:ext cx="6480720" cy="26038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Cảm</a:t>
            </a:r>
            <a:r>
              <a:rPr lang="en-US" sz="5400" b="1" cap="none" spc="0" baseline="0" dirty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Ơn</a:t>
            </a:r>
            <a:r>
              <a:rPr lang="en-US" sz="5400" b="1" cap="none" spc="0" baseline="0" dirty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Thầy</a:t>
            </a:r>
            <a:r>
              <a:rPr lang="en-US" sz="5400" b="1" cap="none" spc="0" baseline="0" dirty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Cô</a:t>
            </a:r>
            <a:r>
              <a:rPr lang="en-US" sz="5400" b="1" cap="none" spc="0" baseline="0" dirty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Đã</a:t>
            </a:r>
            <a:r>
              <a:rPr lang="en-US" sz="5400" b="1" cap="none" spc="0" baseline="0" dirty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Lắng</a:t>
            </a:r>
            <a:r>
              <a:rPr lang="en-US" sz="5400" b="1" cap="none" spc="0" baseline="0" dirty="0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5400" b="1" cap="none" spc="0" baseline="0" dirty="0" err="1">
                <a:ln w="1270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Nghe</a:t>
            </a:r>
            <a:endParaRPr lang="en-US" sz="5400" b="1" cap="none" spc="0" dirty="0">
              <a:ln w="12700">
                <a:solidFill>
                  <a:schemeClr val="accent4">
                    <a:lumMod val="7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Footer Placeholder 3"/>
          <p:cNvSpPr>
            <a:spLocks noGrp="1"/>
          </p:cNvSpPr>
          <p:nvPr userDrawn="1">
            <p:ph type="ftr" sz="quarter" idx="11"/>
          </p:nvPr>
        </p:nvSpPr>
        <p:spPr>
          <a:xfrm>
            <a:off x="556639" y="4659982"/>
            <a:ext cx="5421083" cy="273844"/>
          </a:xfrm>
        </p:spPr>
        <p:txBody>
          <a:bodyPr/>
          <a:lstStyle>
            <a:lvl1pPr algn="l">
              <a:defRPr sz="1600" b="1"/>
            </a:lvl1pPr>
            <a:extLst/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29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sz="1300"/>
            </a:lvl1pPr>
            <a:extLst/>
          </a:lstStyle>
          <a:p>
            <a:fld id="{A402B717-D416-4E58-B11C-A048ECC627DD}" type="datetime1">
              <a:rPr lang="vi-VN" smtClean="0"/>
              <a:t>07/05/2023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300"/>
            </a:lvl1pPr>
            <a:extLst/>
          </a:lstStyle>
          <a:p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>
          <a:xfrm>
            <a:off x="178904" y="842353"/>
            <a:ext cx="533400" cy="32052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31792" y="1851670"/>
            <a:ext cx="7930924" cy="2777480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sz="1300"/>
            </a:lvl1pPr>
            <a:extLst/>
          </a:lstStyle>
          <a:p>
            <a:fld id="{B6C65F1A-0F7E-44FC-BC46-2B3D853E4452}" type="datetime1">
              <a:rPr lang="vi-VN" smtClean="0"/>
              <a:t>07/05/2023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300"/>
            </a:lvl1pPr>
            <a:extLst/>
          </a:lstStyle>
          <a:p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>
          <a:xfrm>
            <a:off x="178904" y="842353"/>
            <a:ext cx="533400" cy="32052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204715" y="1714494"/>
            <a:ext cx="8789159" cy="2914656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76448" y="1132764"/>
            <a:ext cx="8231074" cy="428635"/>
          </a:xfrm>
        </p:spPr>
        <p:txBody>
          <a:bodyPr>
            <a:noAutofit/>
          </a:bodyPr>
          <a:lstStyle>
            <a:lvl1pPr>
              <a:buFontTx/>
              <a:buNone/>
              <a:defRPr sz="2800" b="1" u="sng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sz="28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>
            <a:normAutofit/>
          </a:bodyPr>
          <a:lstStyle>
            <a:lvl1pPr algn="l" eaLnBrk="1" latinLnBrk="0" hangingPunct="1">
              <a:buNone/>
              <a:defRPr kumimoji="0" sz="3200" b="1" cap="none">
                <a:solidFill>
                  <a:schemeClr val="tx1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sz="1300"/>
            </a:lvl1pPr>
            <a:extLst/>
          </a:lstStyle>
          <a:p>
            <a:fld id="{72ED98DE-19E9-47A1-9F03-A0FE3B8E4EFC}" type="datetime1">
              <a:rPr lang="vi-VN" smtClean="0"/>
              <a:t>07/05/2023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 sz="1300"/>
            </a:lvl1pPr>
            <a:extLst/>
          </a:lstStyle>
          <a:p>
            <a:endParaRPr lang="en-US"/>
          </a:p>
        </p:txBody>
      </p:sp>
      <p:pic>
        <p:nvPicPr>
          <p:cNvPr id="11" name="Picture 10" descr="Logo_Tru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081" y="19463"/>
            <a:ext cx="852047" cy="85204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52" y="118110"/>
            <a:ext cx="7477148" cy="739128"/>
          </a:xfrm>
        </p:spPr>
        <p:txBody>
          <a:bodyPr>
            <a:normAutofit/>
          </a:bodyPr>
          <a:lstStyle>
            <a:lvl1pPr>
              <a:defRPr sz="3200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2012" y="2712347"/>
            <a:ext cx="4267980" cy="1908828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eaLnBrk="1" latinLnBrk="1" hangingPunct="1"/>
            <a:r>
              <a:rPr lang="en-US" dirty="0"/>
              <a:t>Click to 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 algn="r">
              <a:defRPr sz="1300"/>
            </a:lvl1pPr>
            <a:extLst/>
          </a:lstStyle>
          <a:p>
            <a:fld id="{A1C8888D-031F-4E1B-B3FD-448173E5B36C}" type="datetime1">
              <a:rPr lang="vi-VN" smtClean="0"/>
              <a:t>07/05/2023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78904" y="842353"/>
            <a:ext cx="533400" cy="310586"/>
          </a:xfrm>
        </p:spPr>
        <p:txBody>
          <a:bodyPr rtlCol="0" anchor="b"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 sz="1300"/>
            </a:lvl1pPr>
            <a:extLst/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idx="1" hasCustomPrompt="1"/>
          </p:nvPr>
        </p:nvSpPr>
        <p:spPr>
          <a:xfrm>
            <a:off x="204716" y="1285866"/>
            <a:ext cx="8720920" cy="99785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eaLnBrk="1" latinLnBrk="1" hangingPunct="1"/>
            <a:r>
              <a:rPr kumimoji="0" lang="en-US" dirty="0"/>
              <a:t>Click to edit Master text styles</a:t>
            </a:r>
          </a:p>
          <a:p>
            <a:pPr lvl="0" eaLnBrk="1" latinLnBrk="1" hangingPunct="1"/>
            <a:endParaRPr kumimoji="0"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236427" y="2296554"/>
            <a:ext cx="4263565" cy="403538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9"/>
          </p:nvPr>
        </p:nvSpPr>
        <p:spPr>
          <a:xfrm>
            <a:off x="4657656" y="2712347"/>
            <a:ext cx="4267980" cy="1908828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40080" indent="-27432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-228600">
              <a:buFont typeface="Wingdings" panose="05000000000000000000" pitchFamily="2" charset="2"/>
              <a:buChar char="§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eaLnBrk="1" latinLnBrk="1" hangingPunct="1"/>
            <a:r>
              <a:rPr lang="en-US" dirty="0"/>
              <a:t>Click to 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4662071" y="2296554"/>
            <a:ext cx="4263565" cy="403538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52" y="118110"/>
            <a:ext cx="7480196" cy="739128"/>
          </a:xfrm>
        </p:spPr>
        <p:txBody>
          <a:bodyPr anchor="t">
            <a:normAutofit/>
          </a:bodyPr>
          <a:lstStyle>
            <a:lvl1pPr eaLnBrk="1" latinLnBrk="0" hangingPunct="1">
              <a:defRPr kumimoji="0" sz="320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85720" y="2294115"/>
            <a:ext cx="4381560" cy="2198630"/>
          </a:xfrm>
        </p:spPr>
        <p:txBody>
          <a:bodyPr>
            <a:normAutofit/>
          </a:bodyPr>
          <a:lstStyle>
            <a:lvl1pPr>
              <a:defRPr sz="2000">
                <a:latin typeface="Tahoma" pitchFamily="34" charset="0"/>
                <a:cs typeface="Tahoma" pitchFamily="34" charset="0"/>
              </a:defRPr>
            </a:lvl1pPr>
            <a:lvl2pPr>
              <a:defRPr sz="1800">
                <a:latin typeface="Tahoma" pitchFamily="34" charset="0"/>
                <a:cs typeface="Tahoma" pitchFamily="34" charset="0"/>
              </a:defRPr>
            </a:lvl2pPr>
            <a:lvl3pPr>
              <a:defRPr sz="1600">
                <a:latin typeface="Tahoma" pitchFamily="34" charset="0"/>
                <a:cs typeface="Tahoma" pitchFamily="34" charset="0"/>
              </a:defRPr>
            </a:lvl3pPr>
            <a:lvl4pPr>
              <a:defRPr sz="1800">
                <a:latin typeface="Tahoma" pitchFamily="34" charset="0"/>
                <a:cs typeface="Tahoma" pitchFamily="34" charset="0"/>
              </a:defRPr>
            </a:lvl4pPr>
            <a:lvl5pPr>
              <a:defRPr sz="1600">
                <a:latin typeface="Tahoma" pitchFamily="34" charset="0"/>
                <a:cs typeface="Tahoma" pitchFamily="34" charset="0"/>
              </a:defRPr>
            </a:lvl5pPr>
            <a:extLst/>
          </a:lstStyle>
          <a:p>
            <a:pPr lvl="0" eaLnBrk="1" latinLnBrk="1" hangingPunct="1"/>
            <a:r>
              <a:rPr lang="en-US" dirty="0"/>
              <a:t>Click to 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57752" y="2282433"/>
            <a:ext cx="4000528" cy="2210312"/>
          </a:xfrm>
        </p:spPr>
        <p:txBody>
          <a:bodyPr>
            <a:normAutofit/>
          </a:bodyPr>
          <a:lstStyle>
            <a:lvl1pPr>
              <a:defRPr sz="2000">
                <a:latin typeface="Tahoma" pitchFamily="34" charset="0"/>
                <a:cs typeface="Tahoma" pitchFamily="34" charset="0"/>
              </a:defRPr>
            </a:lvl1pPr>
            <a:lvl2pPr>
              <a:defRPr sz="1800">
                <a:latin typeface="Tahoma" pitchFamily="34" charset="0"/>
                <a:cs typeface="Tahoma" pitchFamily="34" charset="0"/>
              </a:defRPr>
            </a:lvl2pPr>
            <a:lvl3pPr>
              <a:defRPr sz="1600">
                <a:latin typeface="Tahoma" pitchFamily="34" charset="0"/>
                <a:cs typeface="Tahoma" pitchFamily="34" charset="0"/>
              </a:defRPr>
            </a:lvl3pPr>
            <a:lvl4pPr>
              <a:defRPr sz="1800">
                <a:latin typeface="Tahoma" pitchFamily="34" charset="0"/>
                <a:cs typeface="Tahoma" pitchFamily="34" charset="0"/>
              </a:defRPr>
            </a:lvl4pPr>
            <a:lvl5pPr>
              <a:defRPr sz="1600">
                <a:latin typeface="Tahoma" pitchFamily="34" charset="0"/>
                <a:cs typeface="Tahoma" pitchFamily="34" charset="0"/>
              </a:defRPr>
            </a:lvl5pPr>
            <a:extLst/>
          </a:lstStyle>
          <a:p>
            <a:pPr lvl="0" eaLnBrk="1" latinLnBrk="1" hangingPunct="1"/>
            <a:r>
              <a:rPr lang="en-US" dirty="0"/>
              <a:t>Click to 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 algn="r">
              <a:defRPr sz="1300"/>
            </a:lvl1pPr>
            <a:extLst/>
          </a:lstStyle>
          <a:p>
            <a:fld id="{02F47F8A-2CED-4194-A460-ACBAA6C1CFA3}" type="datetime1">
              <a:rPr lang="vi-VN" smtClean="0"/>
              <a:t>07/05/2023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>
          <a:xfrm>
            <a:off x="178904" y="842353"/>
            <a:ext cx="533400" cy="310586"/>
          </a:xfrm>
        </p:spPr>
        <p:txBody>
          <a:bodyPr rtlCol="0" anchor="b"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 sz="1300"/>
            </a:lvl1pPr>
            <a:extLst/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288317" y="1835119"/>
            <a:ext cx="4381815" cy="403538"/>
          </a:xfrm>
          <a:solidFill>
            <a:srgbClr val="0070C0"/>
          </a:solidFill>
        </p:spPr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60350" y="1835119"/>
            <a:ext cx="4000528" cy="403538"/>
          </a:xfrm>
          <a:solidFill>
            <a:schemeClr val="accent2"/>
          </a:solidFill>
        </p:spPr>
        <p:txBody>
          <a:bodyPr rtlCol="0" anchor="ctr">
            <a:normAutofit/>
          </a:bodyPr>
          <a:lstStyle>
            <a:lvl1pPr eaLnBrk="1" latinLnBrk="0" hangingPunct="1">
              <a:buFontTx/>
              <a:buNone/>
              <a:defRPr kumimoji="0" sz="2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lvl="0" eaLnBrk="1" latinLnBrk="1" hangingPunct="1"/>
            <a:r>
              <a:rPr lang="en-US" dirty="0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idx="1" hasCustomPrompt="1"/>
          </p:nvPr>
        </p:nvSpPr>
        <p:spPr>
          <a:xfrm>
            <a:off x="204716" y="1285866"/>
            <a:ext cx="8720920" cy="49379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vert="horz" anchor="ctr" anchorCtr="0"/>
          <a:lstStyle>
            <a:lvl1pPr>
              <a:defRPr lang="en-US" sz="1300" smtClean="0"/>
            </a:lvl1pPr>
          </a:lstStyle>
          <a:p>
            <a:pPr algn="r"/>
            <a:fld id="{513BA21E-6064-4479-8AF7-903D726FDC5A}" type="datetime1">
              <a:rPr lang="vi-VN" smtClean="0"/>
              <a:t>07/05/2023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300"/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8904" y="842353"/>
            <a:ext cx="533400" cy="320525"/>
          </a:xfrm>
        </p:spPr>
        <p:txBody>
          <a:bodyPr anchor="b"/>
          <a:lstStyle>
            <a:lvl1pPr eaLnBrk="1" latinLnBrk="0" hangingPunct="1">
              <a:defRPr kumimoji="0">
                <a:solidFill>
                  <a:schemeClr val="tx1"/>
                </a:solidFill>
              </a:defRPr>
            </a:lvl1pPr>
            <a:extLst/>
          </a:lstStyle>
          <a:p>
            <a:fld id="{A3F7CB7D-F184-43C7-B6FD-03D728E1BBF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28" y="118110"/>
            <a:ext cx="7334272" cy="739128"/>
          </a:xfrm>
        </p:spPr>
        <p:txBody>
          <a:bodyPr anchor="t">
            <a:normAutofit/>
          </a:bodyPr>
          <a:lstStyle>
            <a:lvl1pPr algn="l" eaLnBrk="1" latinLnBrk="0" hangingPunct="1">
              <a:buNone/>
              <a:defRPr kumimoji="0" sz="3200" b="1"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sz="1300"/>
            </a:lvl1pPr>
            <a:extLst/>
          </a:lstStyle>
          <a:p>
            <a:fld id="{F2EB19F5-FD25-4366-B62F-CAF6768C92F9}" type="datetime1">
              <a:rPr lang="vi-VN" smtClean="0"/>
              <a:t>07/05/2023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3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8904" y="842353"/>
            <a:ext cx="533400" cy="320525"/>
          </a:xfrm>
        </p:spPr>
        <p:txBody>
          <a:bodyPr anchor="b"/>
          <a:lstStyle>
            <a:lvl1pPr eaLnBrk="1" latinLnBrk="0" hangingPunct="1">
              <a:defRPr kumimoji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fld id="{A3F7CB7D-F184-43C7-B6FD-03D728E1BB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944" y="1419375"/>
            <a:ext cx="1963602" cy="3124200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37160" tIns="182880" rIns="137160" bIns="91440">
            <a:normAutofit/>
          </a:bodyPr>
          <a:lstStyle>
            <a:lvl1pPr marL="0" indent="0" eaLnBrk="1" latinLnBrk="0" hangingPunct="1">
              <a:spcAft>
                <a:spcPts val="1000"/>
              </a:spcAft>
              <a:buNone/>
              <a:defRPr kumimoji="0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eaLnBrk="1" latinLnBrk="0" hangingPunct="1">
              <a:buNone/>
              <a:defRPr kumimoji="0" sz="1200"/>
            </a:lvl2pPr>
            <a:lvl3pPr eaLnBrk="1" latinLnBrk="0" hangingPunct="1">
              <a:buNone/>
              <a:defRPr kumimoji="0" sz="1000"/>
            </a:lvl3pPr>
            <a:lvl4pPr eaLnBrk="1" latinLnBrk="0" hangingPunct="1">
              <a:buNone/>
              <a:defRPr kumimoji="0" sz="900"/>
            </a:lvl4pPr>
            <a:lvl5pPr eaLnBrk="1" latinLnBrk="0" hangingPunct="1"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285984" y="1428750"/>
            <a:ext cx="6572296" cy="3200400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>
            <a:normAutofit/>
          </a:bodyPr>
          <a:lstStyle>
            <a:lvl1pPr eaLnBrk="1" latinLnBrk="0" hangingPunct="1">
              <a:buNone/>
              <a:defRPr kumimoji="0" sz="24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814404"/>
          </a:xfrm>
        </p:spPr>
        <p:txBody>
          <a:bodyPr>
            <a:normAutofit/>
          </a:bodyPr>
          <a:lstStyle>
            <a:lvl1pPr marL="0" indent="0" eaLnBrk="1" latinLnBrk="0" hangingPunct="1">
              <a:buFontTx/>
              <a:buNone/>
              <a:defRPr kumimoji="0" sz="2000">
                <a:solidFill>
                  <a:schemeClr val="bg1"/>
                </a:solidFill>
              </a:defRPr>
            </a:lvl1pPr>
            <a:lvl2pPr eaLnBrk="1" latinLnBrk="0" hangingPunct="1">
              <a:buFontTx/>
              <a:buNone/>
              <a:defRPr kumimoji="0" sz="1200"/>
            </a:lvl2pPr>
            <a:lvl3pPr eaLnBrk="1" latinLnBrk="0" hangingPunct="1">
              <a:buFontTx/>
              <a:buNone/>
              <a:defRPr kumimoji="0" sz="1000"/>
            </a:lvl3pPr>
            <a:lvl4pPr eaLnBrk="1" latinLnBrk="0" hangingPunct="1">
              <a:buFontTx/>
              <a:buNone/>
              <a:defRPr kumimoji="0" sz="900"/>
            </a:lvl4pPr>
            <a:lvl5pPr eaLnBrk="1" latinLnBrk="0" hangingPunct="1">
              <a:buFontTx/>
              <a:buNone/>
              <a:defRPr kumimoji="0" sz="900"/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04" y="3500444"/>
            <a:ext cx="7315200" cy="457200"/>
          </a:xfrm>
          <a:noFill/>
        </p:spPr>
        <p:txBody>
          <a:bodyPr anchor="ctr">
            <a:normAutofit/>
          </a:bodyPr>
          <a:lstStyle>
            <a:lvl1pPr algn="ctr" eaLnBrk="1" latinLnBrk="0" hangingPunct="1">
              <a:buNone/>
              <a:defRPr kumimoji="0" sz="2400" b="1">
                <a:solidFill>
                  <a:schemeClr val="bg1"/>
                </a:solidFill>
                <a:effectLst/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sz="2800"/>
            </a:lvl1pPr>
            <a:extLst/>
          </a:lstStyle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pic>
        <p:nvPicPr>
          <p:cNvPr id="16" name="Picture 15" descr="Logo_Truong_clea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296" y="4071948"/>
            <a:ext cx="1456024" cy="107155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04716" y="1285866"/>
            <a:ext cx="8720920" cy="330899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Click to 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202760" y="4869656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fld id="{9B36F2D8-1733-48E1-86F5-0BABF1758B43}" type="datetime1">
              <a:rPr kumimoji="0" lang="vi-VN" smtClean="0"/>
              <a:t>07/05/2023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16361" y="4869511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91358" y="1107728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714347" y="972171"/>
            <a:ext cx="8437727" cy="146946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78904" y="842353"/>
            <a:ext cx="533400" cy="260889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defRPr>
            </a:lvl1pPr>
            <a:extLst/>
          </a:lstStyle>
          <a:p>
            <a:fld id="{8F82E0A0-C266-4798-8C8F-B9F91E9DA3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85851" y="118110"/>
            <a:ext cx="7719925" cy="810566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  <a:endParaRPr kumimoji="0" lang="en-US" dirty="0"/>
          </a:p>
        </p:txBody>
      </p:sp>
      <p:pic>
        <p:nvPicPr>
          <p:cNvPr id="11" name="Picture 10" descr="Logo_Truong_clear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13" y="15369"/>
            <a:ext cx="857223" cy="8721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9" r:id="rId10"/>
    <p:sldLayoutId id="2147483662" r:id="rId11"/>
    <p:sldLayoutId id="214748366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itchFamily="18" charset="0"/>
          <a:ea typeface="+mj-ea"/>
          <a:cs typeface="Times New Roman" pitchFamily="18" charset="0"/>
        </a:defRPr>
      </a:lvl1pPr>
      <a:extLst/>
    </p:titleStyle>
    <p:bodyStyle>
      <a:lvl1pPr marL="320040" indent="-320040" algn="just" rtl="0" eaLnBrk="1" latinLnBrk="0" hangingPunct="1">
        <a:lnSpc>
          <a:spcPct val="110000"/>
        </a:lnSpc>
        <a:spcBef>
          <a:spcPts val="700"/>
        </a:spcBef>
        <a:buClr>
          <a:schemeClr val="tx1"/>
        </a:buClr>
        <a:buSzPct val="75000"/>
        <a:buFont typeface="Wingdings" pitchFamily="2" charset="2"/>
        <a:buChar char="q"/>
        <a:defRPr kumimoji="0"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40080" indent="-274320" algn="just" rtl="0" eaLnBrk="1" latinLnBrk="0" hangingPunct="1">
        <a:lnSpc>
          <a:spcPct val="110000"/>
        </a:lnSpc>
        <a:spcBef>
          <a:spcPts val="550"/>
        </a:spcBef>
        <a:buClr>
          <a:srgbClr val="FF0000"/>
        </a:buClr>
        <a:buSzPct val="75000"/>
        <a:buFont typeface="Wingdings" pitchFamily="2" charset="2"/>
        <a:buChar char="v"/>
        <a:defRPr kumimoji="0"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just" rtl="0" eaLnBrk="1" latinLnBrk="0" hangingPunct="1">
        <a:lnSpc>
          <a:spcPct val="110000"/>
        </a:lnSpc>
        <a:spcBef>
          <a:spcPts val="500"/>
        </a:spcBef>
        <a:buClr>
          <a:srgbClr val="002060"/>
        </a:buClr>
        <a:buSzPct val="75000"/>
        <a:buFont typeface="Wingdings" pitchFamily="2" charset="2"/>
        <a:buChar char="Ø"/>
        <a:defRPr kumimoji="0"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71600" indent="-228600" algn="l" rtl="0" eaLnBrk="1" latinLnBrk="0" hangingPunct="1">
        <a:lnSpc>
          <a:spcPct val="110000"/>
        </a:lnSpc>
        <a:spcBef>
          <a:spcPts val="400"/>
        </a:spcBef>
        <a:buClr>
          <a:schemeClr val="accent3"/>
        </a:buClr>
        <a:buSzPct val="75000"/>
        <a:buFont typeface="Courier New" pitchFamily="49" charset="0"/>
        <a:buChar char="o"/>
        <a:defRPr kumimoji="0"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228600" algn="l" rtl="0" eaLnBrk="1" latinLnBrk="0" hangingPunct="1">
        <a:lnSpc>
          <a:spcPct val="110000"/>
        </a:lnSpc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800" b="1" dirty="0" err="1"/>
              <a:t>Hà</a:t>
            </a:r>
            <a:r>
              <a:rPr lang="en-US" sz="1800" b="1" dirty="0"/>
              <a:t> </a:t>
            </a:r>
            <a:r>
              <a:rPr lang="en-US" sz="1800" b="1" dirty="0" err="1"/>
              <a:t>Nội</a:t>
            </a:r>
            <a:r>
              <a:rPr lang="en-US" sz="1800" b="1" dirty="0"/>
              <a:t>, </a:t>
            </a:r>
            <a:r>
              <a:rPr lang="en-US" sz="1800" b="1" dirty="0" err="1"/>
              <a:t>tháng</a:t>
            </a:r>
            <a:r>
              <a:rPr lang="en-US" sz="1800" b="1" dirty="0"/>
              <a:t> 1 </a:t>
            </a:r>
            <a:r>
              <a:rPr lang="en-US" sz="1800" b="1" dirty="0" err="1"/>
              <a:t>năm</a:t>
            </a:r>
            <a:r>
              <a:rPr lang="en-US" sz="1800" b="1" dirty="0"/>
              <a:t>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842963"/>
            <a:ext cx="533400" cy="320675"/>
          </a:xfrm>
        </p:spPr>
        <p:txBody>
          <a:bodyPr/>
          <a:lstStyle/>
          <a:p>
            <a:fld id="{8F82E0A0-C266-4798-8C8F-B9F91E9DA37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83668" y="1525684"/>
            <a:ext cx="59766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THIẾT KẾ MÔ HÌNH VƯỜN </a:t>
            </a:r>
          </a:p>
          <a:p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		CÂY THÔNG MINH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3588" y="958314"/>
            <a:ext cx="7416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BÁO CÁO ĐỒ ÁN TỐT NGHIỆP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6731" y="2499742"/>
            <a:ext cx="60484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68</a:t>
            </a:r>
          </a:p>
          <a:p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 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- 2019603298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Huy - 2019602438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- 2019600061</a:t>
            </a:r>
          </a:p>
          <a:p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HD: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Quỳnh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FA30AE7-DEC0-4A0C-B467-FE329BE7D5B7}" type="datetime1">
              <a:rPr kumimoji="0" lang="vi-VN" smtClean="0">
                <a:solidFill>
                  <a:srgbClr val="FFFFFF"/>
                </a:solidFill>
              </a:rPr>
              <a:t>07/05/2023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A0A6-8C5B-4069-A8DD-8E2F3396E6D0}" type="datetime1">
              <a:rPr kumimoji="0" lang="vi-VN" smtClean="0"/>
              <a:t>07/05/2023</a:t>
            </a:fld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F82E0A0-C266-4798-8C8F-B9F91E9DA37E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01565866"/>
              </p:ext>
            </p:extLst>
          </p:nvPr>
        </p:nvGraphicFramePr>
        <p:xfrm>
          <a:off x="1285851" y="1563638"/>
          <a:ext cx="7116860" cy="3024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Arrow 15">
            <a:extLst>
              <a:ext uri="{FF2B5EF4-FFF2-40B4-BE49-F238E27FC236}">
                <a16:creationId xmlns:a16="http://schemas.microsoft.com/office/drawing/2014/main" id="{92FF605D-CFE1-8917-73F1-78045595AB8C}"/>
              </a:ext>
            </a:extLst>
          </p:cNvPr>
          <p:cNvSpPr/>
          <p:nvPr/>
        </p:nvSpPr>
        <p:spPr>
          <a:xfrm>
            <a:off x="697330" y="1651290"/>
            <a:ext cx="5112568" cy="284903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402B717-D416-4E58-B11C-A048ECC627DD}" type="datetime1">
              <a:rPr lang="vi-VN" smtClean="0"/>
              <a:pPr algn="r"/>
              <a:t>07/05/2023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8904" y="1273702"/>
            <a:ext cx="793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33F860-D6CB-1BB4-AAD6-8DA4F1169CB2}"/>
              </a:ext>
            </a:extLst>
          </p:cNvPr>
          <p:cNvSpPr/>
          <p:nvPr/>
        </p:nvSpPr>
        <p:spPr>
          <a:xfrm>
            <a:off x="6084168" y="2643758"/>
            <a:ext cx="266700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Đề tài: Thiết kế mô hình vườn thông minh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72DADB-20B1-7A59-142A-62C30DF7DBE2}"/>
              </a:ext>
            </a:extLst>
          </p:cNvPr>
          <p:cNvSpPr/>
          <p:nvPr/>
        </p:nvSpPr>
        <p:spPr>
          <a:xfrm>
            <a:off x="107504" y="2643758"/>
            <a:ext cx="247021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34AA9D-2BB4-11FB-EE9A-62726450F787}"/>
              </a:ext>
            </a:extLst>
          </p:cNvPr>
          <p:cNvSpPr/>
          <p:nvPr/>
        </p:nvSpPr>
        <p:spPr>
          <a:xfrm>
            <a:off x="2909260" y="2657105"/>
            <a:ext cx="247021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5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402B717-D416-4E58-B11C-A048ECC627DD}" type="datetime1">
              <a:rPr lang="vi-VN" smtClean="0"/>
              <a:pPr algn="r"/>
              <a:t>07/05/2023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8904" y="1273702"/>
            <a:ext cx="793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3D8487-3F77-2E27-195F-E7532048F408}"/>
              </a:ext>
            </a:extLst>
          </p:cNvPr>
          <p:cNvSpPr txBox="1"/>
          <p:nvPr/>
        </p:nvSpPr>
        <p:spPr>
          <a:xfrm>
            <a:off x="445604" y="2800707"/>
            <a:ext cx="337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một hệ thống giám sát và điều khiển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E383CD-068E-8B67-958B-BCC439BCD549}"/>
              </a:ext>
            </a:extLst>
          </p:cNvPr>
          <p:cNvGrpSpPr/>
          <p:nvPr/>
        </p:nvGrpSpPr>
        <p:grpSpPr>
          <a:xfrm>
            <a:off x="4283968" y="1685340"/>
            <a:ext cx="3939724" cy="1047610"/>
            <a:chOff x="4283968" y="1685340"/>
            <a:chExt cx="3939724" cy="10476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77F63F-5339-2046-B9E2-AB205848B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968" y="1685340"/>
              <a:ext cx="1047610" cy="10476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F5C08B-410C-2D23-952E-C0E0120584E0}"/>
                </a:ext>
              </a:extLst>
            </p:cNvPr>
            <p:cNvSpPr txBox="1"/>
            <p:nvPr/>
          </p:nvSpPr>
          <p:spPr>
            <a:xfrm>
              <a:off x="5308920" y="2009090"/>
              <a:ext cx="2914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PHẠM VI NGHIÊN CỨU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F0339-0199-0D06-AB02-D2F8F388B955}"/>
              </a:ext>
            </a:extLst>
          </p:cNvPr>
          <p:cNvGrpSpPr/>
          <p:nvPr/>
        </p:nvGrpSpPr>
        <p:grpSpPr>
          <a:xfrm>
            <a:off x="51817" y="1732091"/>
            <a:ext cx="2745678" cy="1068616"/>
            <a:chOff x="395536" y="1732091"/>
            <a:chExt cx="2745678" cy="10686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F66433-33B4-E6C6-9497-F3E8F2187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732091"/>
              <a:ext cx="1602924" cy="106861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5BBB48-C3B7-70A8-CEC0-648FEF694F0F}"/>
                </a:ext>
              </a:extLst>
            </p:cNvPr>
            <p:cNvSpPr txBox="1"/>
            <p:nvPr/>
          </p:nvSpPr>
          <p:spPr>
            <a:xfrm>
              <a:off x="1726852" y="2022832"/>
              <a:ext cx="1414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MỤC TIÊU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A82BE51-D97C-52AE-D3D4-3EC34849D695}"/>
              </a:ext>
            </a:extLst>
          </p:cNvPr>
          <p:cNvSpPr txBox="1"/>
          <p:nvPr/>
        </p:nvSpPr>
        <p:spPr>
          <a:xfrm>
            <a:off x="4823277" y="2845038"/>
            <a:ext cx="337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cứng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124C7-F0F4-2900-DB67-4B361DE6B37E}"/>
              </a:ext>
            </a:extLst>
          </p:cNvPr>
          <p:cNvSpPr txBox="1"/>
          <p:nvPr/>
        </p:nvSpPr>
        <p:spPr>
          <a:xfrm>
            <a:off x="445604" y="3778636"/>
            <a:ext cx="337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kiến thức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C7B2C3-6E18-1BED-0548-92A6676BA3CD}"/>
              </a:ext>
            </a:extLst>
          </p:cNvPr>
          <p:cNvSpPr txBox="1"/>
          <p:nvPr/>
        </p:nvSpPr>
        <p:spPr>
          <a:xfrm>
            <a:off x="4846485" y="3582531"/>
            <a:ext cx="337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ứng dụng</a:t>
            </a:r>
          </a:p>
        </p:txBody>
      </p:sp>
    </p:spTree>
    <p:extLst>
      <p:ext uri="{BB962C8B-B14F-4D97-AF65-F5344CB8AC3E}">
        <p14:creationId xmlns:p14="http://schemas.microsoft.com/office/powerpoint/2010/main" val="320755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402B717-D416-4E58-B11C-A048ECC627DD}" type="datetime1">
              <a:rPr lang="vi-VN" smtClean="0"/>
              <a:pPr algn="r"/>
              <a:t>07/05/2023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8904" y="1273702"/>
            <a:ext cx="793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4A7264CB-FEC9-9460-2A5F-3DDB9B3D2667}"/>
              </a:ext>
            </a:extLst>
          </p:cNvPr>
          <p:cNvSpPr/>
          <p:nvPr/>
        </p:nvSpPr>
        <p:spPr>
          <a:xfrm>
            <a:off x="3491880" y="2537967"/>
            <a:ext cx="1990005" cy="936104"/>
          </a:xfrm>
          <a:prstGeom prst="cloud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3008F3-5B58-BF6A-5A2F-9879D10EC03C}"/>
              </a:ext>
            </a:extLst>
          </p:cNvPr>
          <p:cNvGrpSpPr/>
          <p:nvPr/>
        </p:nvGrpSpPr>
        <p:grpSpPr>
          <a:xfrm rot="16200000">
            <a:off x="6082972" y="2301337"/>
            <a:ext cx="2576784" cy="1476929"/>
            <a:chOff x="5724128" y="1863990"/>
            <a:chExt cx="2576784" cy="1288392"/>
          </a:xfrm>
        </p:grpSpPr>
        <p:pic>
          <p:nvPicPr>
            <p:cNvPr id="2052" name="Picture 4" descr="Apple Iphone 12 Pro Max - Free vector graphic on Pixabay">
              <a:extLst>
                <a:ext uri="{FF2B5EF4-FFF2-40B4-BE49-F238E27FC236}">
                  <a16:creationId xmlns:a16="http://schemas.microsoft.com/office/drawing/2014/main" id="{2E4FB4F4-0955-F2A5-4B18-A21ED483A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368324" y="1219794"/>
              <a:ext cx="1288392" cy="2576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CFBB50-1820-0DC4-072F-A32F530F100F}"/>
                </a:ext>
              </a:extLst>
            </p:cNvPr>
            <p:cNvSpPr txBox="1"/>
            <p:nvPr/>
          </p:nvSpPr>
          <p:spPr>
            <a:xfrm rot="5400000">
              <a:off x="6418143" y="2277353"/>
              <a:ext cx="12563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Ứng dụng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16CD29-61F4-28F8-F82B-1D75DD5CE066}"/>
              </a:ext>
            </a:extLst>
          </p:cNvPr>
          <p:cNvGrpSpPr/>
          <p:nvPr/>
        </p:nvGrpSpPr>
        <p:grpSpPr>
          <a:xfrm>
            <a:off x="510851" y="2172119"/>
            <a:ext cx="2598788" cy="2197031"/>
            <a:chOff x="510851" y="2172119"/>
            <a:chExt cx="2598788" cy="219703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1EC035D-1F3E-6E6A-F0D5-BDC8F3EC5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41" y="2172119"/>
              <a:ext cx="2016473" cy="173536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C93DC8-8CDE-94E0-2EEC-C48356F4FF1D}"/>
                </a:ext>
              </a:extLst>
            </p:cNvPr>
            <p:cNvSpPr txBox="1"/>
            <p:nvPr/>
          </p:nvSpPr>
          <p:spPr>
            <a:xfrm>
              <a:off x="510851" y="3907485"/>
              <a:ext cx="2598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Mô hình phần cứng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3C2D1F-2F76-8126-0E77-AA0C0FC9A3AD}"/>
              </a:ext>
            </a:extLst>
          </p:cNvPr>
          <p:cNvCxnSpPr>
            <a:cxnSpLocks/>
          </p:cNvCxnSpPr>
          <p:nvPr/>
        </p:nvCxnSpPr>
        <p:spPr>
          <a:xfrm flipV="1">
            <a:off x="2514550" y="2730532"/>
            <a:ext cx="1121346" cy="1826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CC92DB-5C8A-AF81-17BB-A154C662997B}"/>
              </a:ext>
            </a:extLst>
          </p:cNvPr>
          <p:cNvCxnSpPr>
            <a:cxnSpLocks/>
          </p:cNvCxnSpPr>
          <p:nvPr/>
        </p:nvCxnSpPr>
        <p:spPr>
          <a:xfrm>
            <a:off x="5500268" y="2730532"/>
            <a:ext cx="1132629" cy="966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6B530A-20E5-87BD-1DBD-F2E45F97D940}"/>
              </a:ext>
            </a:extLst>
          </p:cNvPr>
          <p:cNvCxnSpPr>
            <a:cxnSpLocks/>
          </p:cNvCxnSpPr>
          <p:nvPr/>
        </p:nvCxnSpPr>
        <p:spPr>
          <a:xfrm flipH="1" flipV="1">
            <a:off x="5500268" y="3075806"/>
            <a:ext cx="1114246" cy="720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AABE18-3B13-BC9F-FC7F-A210BF43CB96}"/>
              </a:ext>
            </a:extLst>
          </p:cNvPr>
          <p:cNvCxnSpPr>
            <a:cxnSpLocks/>
          </p:cNvCxnSpPr>
          <p:nvPr/>
        </p:nvCxnSpPr>
        <p:spPr>
          <a:xfrm flipH="1">
            <a:off x="2462093" y="3039801"/>
            <a:ext cx="1011401" cy="197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402B717-D416-4E58-B11C-A048ECC627DD}" type="datetime1">
              <a:rPr lang="vi-VN" smtClean="0"/>
              <a:pPr algn="r"/>
              <a:t>07/05/2023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8904" y="1273702"/>
            <a:ext cx="35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18E8DF2-47F2-9B48-1504-120172107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90676"/>
              </p:ext>
            </p:extLst>
          </p:nvPr>
        </p:nvGraphicFramePr>
        <p:xfrm>
          <a:off x="1742153" y="1370371"/>
          <a:ext cx="5659694" cy="3773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723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402B717-D416-4E58-B11C-A048ECC627DD}" type="datetime1">
              <a:rPr lang="vi-VN" smtClean="0"/>
              <a:pPr algn="r"/>
              <a:t>07/05/2023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8904" y="1273702"/>
            <a:ext cx="35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B48477-EE7C-B36B-EF94-58997AC099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067849"/>
              </p:ext>
            </p:extLst>
          </p:nvPr>
        </p:nvGraphicFramePr>
        <p:xfrm>
          <a:off x="2483768" y="1396883"/>
          <a:ext cx="5612283" cy="3741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E0E6C187-C8D2-861B-D6A5-94E5A82BF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55726"/>
            <a:ext cx="1475909" cy="14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72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402B717-D416-4E58-B11C-A048ECC627DD}" type="datetime1">
              <a:rPr lang="vi-VN" smtClean="0"/>
              <a:pPr algn="r"/>
              <a:t>07/05/2023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8904" y="1273702"/>
            <a:ext cx="28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DA32DA0-4611-3B37-A264-85E90FA7F4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749463"/>
              </p:ext>
            </p:extLst>
          </p:nvPr>
        </p:nvGraphicFramePr>
        <p:xfrm>
          <a:off x="1835696" y="1158102"/>
          <a:ext cx="7632848" cy="367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391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u_Slide_BVLuanV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92F831A-BD16-4DAF-8CAE-F21564186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Mau_Slide_BVLuanVan</Template>
  <TotalTime>0</TotalTime>
  <Words>271</Words>
  <Application>Microsoft Macintosh PowerPoint</Application>
  <PresentationFormat>On-screen Show (16:9)</PresentationFormat>
  <Paragraphs>66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Arial</vt:lpstr>
      <vt:lpstr>Wingdings</vt:lpstr>
      <vt:lpstr>Tahoma</vt:lpstr>
      <vt:lpstr>Courier New</vt:lpstr>
      <vt:lpstr>Times New Roman</vt:lpstr>
      <vt:lpstr>Tw Cen MT</vt:lpstr>
      <vt:lpstr>Mau_Slide_BVLuanVan</vt:lpstr>
      <vt:lpstr>PowerPoint Presentation</vt:lpstr>
      <vt:lpstr>Nội dung trình bày</vt:lpstr>
      <vt:lpstr>Tổng quan về đề tài</vt:lpstr>
      <vt:lpstr>Tổng quan về đề tài</vt:lpstr>
      <vt:lpstr>Tổng quan về đề tài</vt:lpstr>
      <vt:lpstr>Kết luận và Hướng phát triển</vt:lpstr>
      <vt:lpstr>Kết luận và Hướng phát triển</vt:lpstr>
      <vt:lpstr>Kết luận và Hướng phát triển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Mẫu bảo vệ luận văn</dc:subject>
  <dc:creator/>
  <cp:lastModifiedBy/>
  <cp:revision>1</cp:revision>
  <dcterms:created xsi:type="dcterms:W3CDTF">2013-09-27T02:12:58Z</dcterms:created>
  <dcterms:modified xsi:type="dcterms:W3CDTF">2023-05-07T10:37:44Z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TC101769309990</vt:lpwstr>
  </property>
</Properties>
</file>